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95FEF4-2046-B1C5-0ADE-103BC8C49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BC8CAE-D477-5888-271A-B38CA2CD53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841CB2-A89D-847E-23B8-13377EC07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ACE867-F9DD-E803-A6D9-21C47D5FD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EF0F6B-5829-B283-FDB0-6DC06E279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18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C7F92B-0FA3-3567-1527-350B2E730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DAE16F7-E757-7323-3618-E362A3903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C2D29F-2F0D-8905-8DDC-E0584C580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1E04AC-B8BF-CBE8-2F85-25D6C824A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7ABB84-EDEF-C4FD-9D4F-AC2359836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75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8C1FA89-D335-1B62-6CF2-7C58FD8A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06EF0E4-32BA-2D90-F91C-B6CAC74706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CC7DC7-F7D2-DCB4-7BA0-FB46BA3C9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0819EA-EFA0-DEFF-A974-34D101534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3924A-AFE8-4203-BB94-AD2361073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60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FA892E-7209-4D10-574F-F40A5DDA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13F4DB0-6BB6-A68C-F862-71BC126670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C7CC30-9F0A-3B8A-1FFA-DC89D09A0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DE6A66-E464-5258-EE24-884F364AE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ED5230-BD17-CF71-2C86-616E21E31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182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B126DD-C463-CEB6-6197-4BC042EC6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A31FAD-DE7C-E7BC-60B1-4C274ECAA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E220700-BBDF-4756-4AF2-A4EB05E10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1F17CD-9AE6-6F2D-B736-CD43C03D1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6E30B6-3365-368F-16E8-FA19ADFB1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9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557A30-BFD8-37B0-6B68-ABBB48DAC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DC2003-2B40-0B50-34CD-915E796CFB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44FF50-8B9A-CF4C-E597-47E1C70D4A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A3F728-575C-904D-DB47-BAE18E577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EE66BF-970E-6DF8-5F9D-932E3578E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134FB3-A951-AAF7-70FF-E4F90647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5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2AAFB9-CE86-CBD4-EE73-F01E972F2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B4FB322-03F4-4F22-7B36-70BE85C008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63AA238-7084-40AD-E0FA-83ECE7E099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947D1AD-381A-8AB3-680E-5A7046169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BE50565-DD77-07C7-0661-9AB3C4194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8DF4B7-9718-7329-FD1E-31B940C04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3D94CED-301F-56CC-94AB-FFE34398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E356178-582D-9104-2CA7-6C69CA3B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B1CA02-053E-6574-15BF-A6ABAA4C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623CDF-C414-55F0-BA8A-3BFD93D68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BE52157-3AB9-DE7F-5DC6-D2EEDCD3F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E57955-FE37-5CB9-183E-661A8E857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8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1C2774C-7B00-37F1-FBEA-15B1EE72E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236CA5F-E7CD-D944-76F4-BC2AF3D3C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F0B7EF4-BE87-16FF-C8F0-D85470F21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6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7EC18-3809-1240-00D7-04D825D28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432E335-8D63-3BB7-641D-2C78D059BC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FFEAB-42AB-654A-E2E7-412E8AB7A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23D299-2921-6266-4C3F-D47AC9A36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C4F216-02F1-DD95-B544-4019ED98E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50875A9-BC43-8128-8280-F8795E433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0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B8E29-5DF5-3FD9-7C6B-10E6B649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1EB7F5-4651-67F9-7DF7-136FC2D4DE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0B13F4-3501-103A-68AB-843C027C7D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8B5E00B-6D85-D5F8-A9F8-7F54F10AE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556637-FFBD-4456-8574-8C68E92AA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B21B86-C3B8-036C-7CB2-BEEF435EB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7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9339075-CBCD-1014-13BA-320240F8A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358445-5396-0CBC-981B-B9319A88B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5C8FA0-38C4-3DFC-A41A-DE64B497FF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81EE29-4396-45C6-B861-4FB0A823A328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4E34E7-777F-BC87-37C2-D9FA565D6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7AD2D3-F7F3-C2C1-FAF3-CC3B473732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AC046F-4E93-42D9-A6FD-2C5F392C0F0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6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3A9549-36A4-B319-C83F-E86DC275BB5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7E2F31-2B8C-F4E6-F072-347A302EA9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766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Salazar Hinojosa</dc:creator>
  <cp:lastModifiedBy>Alex Salazar Hinojosa</cp:lastModifiedBy>
  <cp:revision>1</cp:revision>
  <dcterms:created xsi:type="dcterms:W3CDTF">2026-04-14T15:06:00Z</dcterms:created>
  <dcterms:modified xsi:type="dcterms:W3CDTF">2026-04-14T15:07:02Z</dcterms:modified>
</cp:coreProperties>
</file>