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8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89" r:id="rId2"/>
  </p:sldMasterIdLst>
  <p:notesMasterIdLst>
    <p:notesMasterId r:id="rId48"/>
  </p:notesMasterIdLst>
  <p:sldIdLst>
    <p:sldId id="257" r:id="rId3"/>
    <p:sldId id="1010" r:id="rId4"/>
    <p:sldId id="1014" r:id="rId5"/>
    <p:sldId id="1015" r:id="rId6"/>
    <p:sldId id="1088" r:id="rId7"/>
    <p:sldId id="1089" r:id="rId8"/>
    <p:sldId id="1038" r:id="rId9"/>
    <p:sldId id="1018" r:id="rId10"/>
    <p:sldId id="1042" r:id="rId11"/>
    <p:sldId id="1045" r:id="rId12"/>
    <p:sldId id="1019" r:id="rId13"/>
    <p:sldId id="1040" r:id="rId14"/>
    <p:sldId id="1066" r:id="rId15"/>
    <p:sldId id="1067" r:id="rId16"/>
    <p:sldId id="1092" r:id="rId17"/>
    <p:sldId id="1093" r:id="rId18"/>
    <p:sldId id="1090" r:id="rId19"/>
    <p:sldId id="1094" r:id="rId20"/>
    <p:sldId id="1095" r:id="rId21"/>
    <p:sldId id="1096" r:id="rId22"/>
    <p:sldId id="1097" r:id="rId23"/>
    <p:sldId id="1099" r:id="rId24"/>
    <p:sldId id="1100" r:id="rId25"/>
    <p:sldId id="1101" r:id="rId26"/>
    <p:sldId id="1104" r:id="rId27"/>
    <p:sldId id="1105" r:id="rId28"/>
    <p:sldId id="1117" r:id="rId29"/>
    <p:sldId id="1118" r:id="rId30"/>
    <p:sldId id="1106" r:id="rId31"/>
    <p:sldId id="1068" r:id="rId32"/>
    <p:sldId id="1070" r:id="rId33"/>
    <p:sldId id="1107" r:id="rId34"/>
    <p:sldId id="1071" r:id="rId35"/>
    <p:sldId id="1072" r:id="rId36"/>
    <p:sldId id="1073" r:id="rId37"/>
    <p:sldId id="1120" r:id="rId38"/>
    <p:sldId id="1078" r:id="rId39"/>
    <p:sldId id="1119" r:id="rId40"/>
    <p:sldId id="1108" r:id="rId41"/>
    <p:sldId id="1109" r:id="rId42"/>
    <p:sldId id="1110" r:id="rId43"/>
    <p:sldId id="1111" r:id="rId44"/>
    <p:sldId id="1112" r:id="rId45"/>
    <p:sldId id="1113" r:id="rId46"/>
    <p:sldId id="1087" r:id="rId47"/>
  </p:sldIdLst>
  <p:sldSz cx="12192000" cy="6858000"/>
  <p:notesSz cx="6858000" cy="9144000"/>
  <p:defaultTextStyle>
    <a:defPPr>
      <a:defRPr lang="es-B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AE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2024\ejecucion%20fisica%20financiera\diciembre%202024\RESUMEN%20POA%20PRESA%20%20diciembre%202024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2024\ejecucion%20fisica%20financiera\diciembre%202024\RESUMEN%20POA%20PRESA%20%20diciembre%202024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47170034400053E-2"/>
          <c:y val="5.1695876420545003E-2"/>
          <c:w val="0.91676593373060666"/>
          <c:h val="0.81103013943102942"/>
        </c:manualLayout>
      </c:layout>
      <c:scatterChart>
        <c:scatterStyle val="smoothMarker"/>
        <c:varyColors val="0"/>
        <c:ser>
          <c:idx val="1"/>
          <c:order val="1"/>
          <c:tx>
            <c:v>2022</c:v>
          </c:tx>
          <c:spPr>
            <a:ln w="12700" cap="rnd">
              <a:solidFill>
                <a:srgbClr val="00FF00"/>
              </a:solidFill>
            </a:ln>
            <a:effectLst/>
          </c:spPr>
          <c:marker>
            <c:symbol val="none"/>
          </c:marker>
          <c:xVal>
            <c:numRef>
              <c:f>GRAFICA!$M$3:$M$367</c:f>
              <c:numCache>
                <c:formatCode>m/d/yyyy</c:formatCode>
                <c:ptCount val="365"/>
                <c:pt idx="0">
                  <c:v>44197</c:v>
                </c:pt>
                <c:pt idx="1">
                  <c:v>44198</c:v>
                </c:pt>
                <c:pt idx="2">
                  <c:v>44199</c:v>
                </c:pt>
                <c:pt idx="3">
                  <c:v>44200</c:v>
                </c:pt>
                <c:pt idx="4">
                  <c:v>44201</c:v>
                </c:pt>
                <c:pt idx="5">
                  <c:v>44202</c:v>
                </c:pt>
                <c:pt idx="6">
                  <c:v>44203</c:v>
                </c:pt>
                <c:pt idx="7">
                  <c:v>44204</c:v>
                </c:pt>
                <c:pt idx="8">
                  <c:v>44205</c:v>
                </c:pt>
                <c:pt idx="9">
                  <c:v>44206</c:v>
                </c:pt>
                <c:pt idx="10">
                  <c:v>44207</c:v>
                </c:pt>
                <c:pt idx="11">
                  <c:v>44208</c:v>
                </c:pt>
                <c:pt idx="12">
                  <c:v>44209</c:v>
                </c:pt>
                <c:pt idx="13">
                  <c:v>44210</c:v>
                </c:pt>
                <c:pt idx="14">
                  <c:v>44211</c:v>
                </c:pt>
                <c:pt idx="15">
                  <c:v>44212</c:v>
                </c:pt>
                <c:pt idx="16">
                  <c:v>44213</c:v>
                </c:pt>
                <c:pt idx="17">
                  <c:v>44214</c:v>
                </c:pt>
                <c:pt idx="18">
                  <c:v>44215</c:v>
                </c:pt>
                <c:pt idx="19">
                  <c:v>44216</c:v>
                </c:pt>
                <c:pt idx="20">
                  <c:v>44217</c:v>
                </c:pt>
                <c:pt idx="21">
                  <c:v>44218</c:v>
                </c:pt>
                <c:pt idx="22">
                  <c:v>44219</c:v>
                </c:pt>
                <c:pt idx="23">
                  <c:v>44220</c:v>
                </c:pt>
                <c:pt idx="24">
                  <c:v>44221</c:v>
                </c:pt>
                <c:pt idx="25">
                  <c:v>44222</c:v>
                </c:pt>
                <c:pt idx="26">
                  <c:v>44223</c:v>
                </c:pt>
                <c:pt idx="27">
                  <c:v>44224</c:v>
                </c:pt>
                <c:pt idx="28">
                  <c:v>44225</c:v>
                </c:pt>
                <c:pt idx="29">
                  <c:v>44226</c:v>
                </c:pt>
                <c:pt idx="30">
                  <c:v>44227</c:v>
                </c:pt>
                <c:pt idx="31">
                  <c:v>44228</c:v>
                </c:pt>
                <c:pt idx="32">
                  <c:v>44229</c:v>
                </c:pt>
                <c:pt idx="33">
                  <c:v>44230</c:v>
                </c:pt>
                <c:pt idx="34">
                  <c:v>44231</c:v>
                </c:pt>
                <c:pt idx="35">
                  <c:v>44232</c:v>
                </c:pt>
                <c:pt idx="36">
                  <c:v>44233</c:v>
                </c:pt>
                <c:pt idx="37">
                  <c:v>44234</c:v>
                </c:pt>
                <c:pt idx="38">
                  <c:v>44235</c:v>
                </c:pt>
                <c:pt idx="39">
                  <c:v>44236</c:v>
                </c:pt>
                <c:pt idx="40">
                  <c:v>44237</c:v>
                </c:pt>
                <c:pt idx="41">
                  <c:v>44238</c:v>
                </c:pt>
                <c:pt idx="42">
                  <c:v>44239</c:v>
                </c:pt>
                <c:pt idx="43">
                  <c:v>44240</c:v>
                </c:pt>
                <c:pt idx="44">
                  <c:v>44241</c:v>
                </c:pt>
                <c:pt idx="45">
                  <c:v>44242</c:v>
                </c:pt>
                <c:pt idx="46">
                  <c:v>44243</c:v>
                </c:pt>
                <c:pt idx="47">
                  <c:v>44244</c:v>
                </c:pt>
                <c:pt idx="48">
                  <c:v>44245</c:v>
                </c:pt>
                <c:pt idx="49">
                  <c:v>44246</c:v>
                </c:pt>
                <c:pt idx="50">
                  <c:v>44247</c:v>
                </c:pt>
                <c:pt idx="51">
                  <c:v>44248</c:v>
                </c:pt>
                <c:pt idx="52">
                  <c:v>44249</c:v>
                </c:pt>
                <c:pt idx="53">
                  <c:v>44250</c:v>
                </c:pt>
                <c:pt idx="54">
                  <c:v>44251</c:v>
                </c:pt>
                <c:pt idx="55">
                  <c:v>44252</c:v>
                </c:pt>
                <c:pt idx="56">
                  <c:v>44253</c:v>
                </c:pt>
                <c:pt idx="57">
                  <c:v>44254</c:v>
                </c:pt>
                <c:pt idx="58">
                  <c:v>44255</c:v>
                </c:pt>
                <c:pt idx="59">
                  <c:v>44256</c:v>
                </c:pt>
                <c:pt idx="60">
                  <c:v>44257</c:v>
                </c:pt>
                <c:pt idx="61">
                  <c:v>44258</c:v>
                </c:pt>
                <c:pt idx="62">
                  <c:v>44259</c:v>
                </c:pt>
                <c:pt idx="63">
                  <c:v>44260</c:v>
                </c:pt>
                <c:pt idx="64">
                  <c:v>44261</c:v>
                </c:pt>
                <c:pt idx="65">
                  <c:v>44262</c:v>
                </c:pt>
                <c:pt idx="66">
                  <c:v>44263</c:v>
                </c:pt>
                <c:pt idx="67">
                  <c:v>44264</c:v>
                </c:pt>
                <c:pt idx="68">
                  <c:v>44265</c:v>
                </c:pt>
                <c:pt idx="69">
                  <c:v>44266</c:v>
                </c:pt>
                <c:pt idx="70">
                  <c:v>44267</c:v>
                </c:pt>
                <c:pt idx="71">
                  <c:v>44268</c:v>
                </c:pt>
                <c:pt idx="72">
                  <c:v>44269</c:v>
                </c:pt>
                <c:pt idx="73">
                  <c:v>44270</c:v>
                </c:pt>
                <c:pt idx="74">
                  <c:v>44271</c:v>
                </c:pt>
                <c:pt idx="75">
                  <c:v>44272</c:v>
                </c:pt>
                <c:pt idx="76">
                  <c:v>44273</c:v>
                </c:pt>
                <c:pt idx="77">
                  <c:v>44274</c:v>
                </c:pt>
                <c:pt idx="78">
                  <c:v>44275</c:v>
                </c:pt>
                <c:pt idx="79">
                  <c:v>44276</c:v>
                </c:pt>
                <c:pt idx="80">
                  <c:v>44277</c:v>
                </c:pt>
                <c:pt idx="81">
                  <c:v>44278</c:v>
                </c:pt>
                <c:pt idx="82">
                  <c:v>44279</c:v>
                </c:pt>
                <c:pt idx="83">
                  <c:v>44280</c:v>
                </c:pt>
                <c:pt idx="84">
                  <c:v>44281</c:v>
                </c:pt>
                <c:pt idx="85">
                  <c:v>44282</c:v>
                </c:pt>
                <c:pt idx="86">
                  <c:v>44283</c:v>
                </c:pt>
                <c:pt idx="87">
                  <c:v>44284</c:v>
                </c:pt>
                <c:pt idx="88">
                  <c:v>44285</c:v>
                </c:pt>
                <c:pt idx="89">
                  <c:v>44286</c:v>
                </c:pt>
                <c:pt idx="90">
                  <c:v>44287</c:v>
                </c:pt>
                <c:pt idx="91">
                  <c:v>44288</c:v>
                </c:pt>
                <c:pt idx="92">
                  <c:v>44289</c:v>
                </c:pt>
                <c:pt idx="93">
                  <c:v>44290</c:v>
                </c:pt>
                <c:pt idx="94">
                  <c:v>44291</c:v>
                </c:pt>
                <c:pt idx="95">
                  <c:v>44292</c:v>
                </c:pt>
                <c:pt idx="96">
                  <c:v>44293</c:v>
                </c:pt>
                <c:pt idx="97">
                  <c:v>44294</c:v>
                </c:pt>
                <c:pt idx="98">
                  <c:v>44295</c:v>
                </c:pt>
                <c:pt idx="99">
                  <c:v>44296</c:v>
                </c:pt>
                <c:pt idx="100">
                  <c:v>44297</c:v>
                </c:pt>
                <c:pt idx="101">
                  <c:v>44298</c:v>
                </c:pt>
                <c:pt idx="102">
                  <c:v>44299</c:v>
                </c:pt>
                <c:pt idx="103">
                  <c:v>44300</c:v>
                </c:pt>
                <c:pt idx="104">
                  <c:v>44301</c:v>
                </c:pt>
                <c:pt idx="105">
                  <c:v>44302</c:v>
                </c:pt>
                <c:pt idx="106">
                  <c:v>44303</c:v>
                </c:pt>
                <c:pt idx="107">
                  <c:v>44304</c:v>
                </c:pt>
                <c:pt idx="108">
                  <c:v>44305</c:v>
                </c:pt>
                <c:pt idx="109">
                  <c:v>44306</c:v>
                </c:pt>
                <c:pt idx="110">
                  <c:v>44307</c:v>
                </c:pt>
                <c:pt idx="111">
                  <c:v>44308</c:v>
                </c:pt>
                <c:pt idx="112">
                  <c:v>44309</c:v>
                </c:pt>
                <c:pt idx="113">
                  <c:v>44310</c:v>
                </c:pt>
                <c:pt idx="114">
                  <c:v>44311</c:v>
                </c:pt>
                <c:pt idx="115">
                  <c:v>44312</c:v>
                </c:pt>
                <c:pt idx="116">
                  <c:v>44313</c:v>
                </c:pt>
                <c:pt idx="117">
                  <c:v>44314</c:v>
                </c:pt>
                <c:pt idx="118">
                  <c:v>44315</c:v>
                </c:pt>
                <c:pt idx="119">
                  <c:v>44316</c:v>
                </c:pt>
                <c:pt idx="120">
                  <c:v>44317</c:v>
                </c:pt>
                <c:pt idx="121">
                  <c:v>44318</c:v>
                </c:pt>
                <c:pt idx="122">
                  <c:v>44319</c:v>
                </c:pt>
                <c:pt idx="123">
                  <c:v>44320</c:v>
                </c:pt>
                <c:pt idx="124">
                  <c:v>44321</c:v>
                </c:pt>
                <c:pt idx="125">
                  <c:v>44322</c:v>
                </c:pt>
                <c:pt idx="126">
                  <c:v>44323</c:v>
                </c:pt>
                <c:pt idx="127">
                  <c:v>44324</c:v>
                </c:pt>
                <c:pt idx="128">
                  <c:v>44325</c:v>
                </c:pt>
                <c:pt idx="129">
                  <c:v>44326</c:v>
                </c:pt>
                <c:pt idx="130">
                  <c:v>44327</c:v>
                </c:pt>
                <c:pt idx="131">
                  <c:v>44328</c:v>
                </c:pt>
                <c:pt idx="132">
                  <c:v>44329</c:v>
                </c:pt>
                <c:pt idx="133">
                  <c:v>44330</c:v>
                </c:pt>
                <c:pt idx="134">
                  <c:v>44331</c:v>
                </c:pt>
                <c:pt idx="135">
                  <c:v>44332</c:v>
                </c:pt>
                <c:pt idx="136">
                  <c:v>44333</c:v>
                </c:pt>
                <c:pt idx="137">
                  <c:v>44334</c:v>
                </c:pt>
                <c:pt idx="138">
                  <c:v>44335</c:v>
                </c:pt>
                <c:pt idx="139">
                  <c:v>44336</c:v>
                </c:pt>
                <c:pt idx="140">
                  <c:v>44337</c:v>
                </c:pt>
                <c:pt idx="141">
                  <c:v>44338</c:v>
                </c:pt>
                <c:pt idx="142">
                  <c:v>44339</c:v>
                </c:pt>
                <c:pt idx="143">
                  <c:v>44340</c:v>
                </c:pt>
                <c:pt idx="144">
                  <c:v>44341</c:v>
                </c:pt>
                <c:pt idx="145">
                  <c:v>44342</c:v>
                </c:pt>
                <c:pt idx="146">
                  <c:v>44343</c:v>
                </c:pt>
                <c:pt idx="147">
                  <c:v>44344</c:v>
                </c:pt>
                <c:pt idx="148">
                  <c:v>44345</c:v>
                </c:pt>
                <c:pt idx="149">
                  <c:v>44346</c:v>
                </c:pt>
                <c:pt idx="150">
                  <c:v>44347</c:v>
                </c:pt>
                <c:pt idx="151">
                  <c:v>44348</c:v>
                </c:pt>
                <c:pt idx="152">
                  <c:v>44349</c:v>
                </c:pt>
                <c:pt idx="153">
                  <c:v>44350</c:v>
                </c:pt>
                <c:pt idx="154">
                  <c:v>44351</c:v>
                </c:pt>
                <c:pt idx="155">
                  <c:v>44352</c:v>
                </c:pt>
                <c:pt idx="156">
                  <c:v>44353</c:v>
                </c:pt>
                <c:pt idx="157">
                  <c:v>44354</c:v>
                </c:pt>
                <c:pt idx="158">
                  <c:v>44355</c:v>
                </c:pt>
                <c:pt idx="159">
                  <c:v>44356</c:v>
                </c:pt>
                <c:pt idx="160">
                  <c:v>44357</c:v>
                </c:pt>
                <c:pt idx="161">
                  <c:v>44358</c:v>
                </c:pt>
                <c:pt idx="162">
                  <c:v>44359</c:v>
                </c:pt>
                <c:pt idx="163">
                  <c:v>44360</c:v>
                </c:pt>
                <c:pt idx="164">
                  <c:v>44361</c:v>
                </c:pt>
                <c:pt idx="165">
                  <c:v>44362</c:v>
                </c:pt>
                <c:pt idx="166">
                  <c:v>44363</c:v>
                </c:pt>
                <c:pt idx="167">
                  <c:v>44364</c:v>
                </c:pt>
                <c:pt idx="168">
                  <c:v>44365</c:v>
                </c:pt>
                <c:pt idx="169">
                  <c:v>44366</c:v>
                </c:pt>
                <c:pt idx="170">
                  <c:v>44367</c:v>
                </c:pt>
                <c:pt idx="171">
                  <c:v>44368</c:v>
                </c:pt>
                <c:pt idx="172">
                  <c:v>44369</c:v>
                </c:pt>
                <c:pt idx="173">
                  <c:v>44370</c:v>
                </c:pt>
                <c:pt idx="174">
                  <c:v>44371</c:v>
                </c:pt>
                <c:pt idx="175">
                  <c:v>44372</c:v>
                </c:pt>
                <c:pt idx="176">
                  <c:v>44373</c:v>
                </c:pt>
                <c:pt idx="177">
                  <c:v>44374</c:v>
                </c:pt>
                <c:pt idx="178">
                  <c:v>44375</c:v>
                </c:pt>
                <c:pt idx="179">
                  <c:v>44376</c:v>
                </c:pt>
                <c:pt idx="180">
                  <c:v>44377</c:v>
                </c:pt>
                <c:pt idx="181">
                  <c:v>44378</c:v>
                </c:pt>
                <c:pt idx="182">
                  <c:v>44379</c:v>
                </c:pt>
                <c:pt idx="183">
                  <c:v>44380</c:v>
                </c:pt>
                <c:pt idx="184">
                  <c:v>44381</c:v>
                </c:pt>
                <c:pt idx="185">
                  <c:v>44382</c:v>
                </c:pt>
                <c:pt idx="186">
                  <c:v>44383</c:v>
                </c:pt>
                <c:pt idx="187">
                  <c:v>44384</c:v>
                </c:pt>
                <c:pt idx="188">
                  <c:v>44385</c:v>
                </c:pt>
                <c:pt idx="189">
                  <c:v>44386</c:v>
                </c:pt>
                <c:pt idx="190">
                  <c:v>44387</c:v>
                </c:pt>
                <c:pt idx="191">
                  <c:v>44388</c:v>
                </c:pt>
                <c:pt idx="192">
                  <c:v>44389</c:v>
                </c:pt>
                <c:pt idx="193">
                  <c:v>44390</c:v>
                </c:pt>
                <c:pt idx="194">
                  <c:v>44391</c:v>
                </c:pt>
                <c:pt idx="195">
                  <c:v>44392</c:v>
                </c:pt>
                <c:pt idx="196">
                  <c:v>44393</c:v>
                </c:pt>
                <c:pt idx="197">
                  <c:v>44394</c:v>
                </c:pt>
                <c:pt idx="198">
                  <c:v>44395</c:v>
                </c:pt>
                <c:pt idx="199">
                  <c:v>44396</c:v>
                </c:pt>
                <c:pt idx="200">
                  <c:v>44397</c:v>
                </c:pt>
                <c:pt idx="201">
                  <c:v>44398</c:v>
                </c:pt>
                <c:pt idx="202">
                  <c:v>44399</c:v>
                </c:pt>
                <c:pt idx="203">
                  <c:v>44400</c:v>
                </c:pt>
                <c:pt idx="204">
                  <c:v>44401</c:v>
                </c:pt>
                <c:pt idx="205">
                  <c:v>44402</c:v>
                </c:pt>
                <c:pt idx="206">
                  <c:v>44403</c:v>
                </c:pt>
                <c:pt idx="207">
                  <c:v>44404</c:v>
                </c:pt>
                <c:pt idx="208">
                  <c:v>44405</c:v>
                </c:pt>
                <c:pt idx="209">
                  <c:v>44406</c:v>
                </c:pt>
                <c:pt idx="210">
                  <c:v>44407</c:v>
                </c:pt>
                <c:pt idx="211">
                  <c:v>44408</c:v>
                </c:pt>
                <c:pt idx="212">
                  <c:v>44409</c:v>
                </c:pt>
                <c:pt idx="213">
                  <c:v>44410</c:v>
                </c:pt>
                <c:pt idx="214">
                  <c:v>44411</c:v>
                </c:pt>
                <c:pt idx="215">
                  <c:v>44412</c:v>
                </c:pt>
                <c:pt idx="216">
                  <c:v>44413</c:v>
                </c:pt>
                <c:pt idx="217">
                  <c:v>44414</c:v>
                </c:pt>
                <c:pt idx="218">
                  <c:v>44415</c:v>
                </c:pt>
                <c:pt idx="219">
                  <c:v>44416</c:v>
                </c:pt>
                <c:pt idx="220">
                  <c:v>44417</c:v>
                </c:pt>
                <c:pt idx="221">
                  <c:v>44418</c:v>
                </c:pt>
                <c:pt idx="222">
                  <c:v>44419</c:v>
                </c:pt>
                <c:pt idx="223">
                  <c:v>44420</c:v>
                </c:pt>
                <c:pt idx="224">
                  <c:v>44421</c:v>
                </c:pt>
                <c:pt idx="225">
                  <c:v>44422</c:v>
                </c:pt>
                <c:pt idx="226">
                  <c:v>44423</c:v>
                </c:pt>
                <c:pt idx="227">
                  <c:v>44424</c:v>
                </c:pt>
                <c:pt idx="228">
                  <c:v>44425</c:v>
                </c:pt>
                <c:pt idx="229">
                  <c:v>44426</c:v>
                </c:pt>
                <c:pt idx="230">
                  <c:v>44427</c:v>
                </c:pt>
                <c:pt idx="231">
                  <c:v>44428</c:v>
                </c:pt>
                <c:pt idx="232">
                  <c:v>44429</c:v>
                </c:pt>
                <c:pt idx="233">
                  <c:v>44430</c:v>
                </c:pt>
                <c:pt idx="234">
                  <c:v>44431</c:v>
                </c:pt>
                <c:pt idx="235">
                  <c:v>44432</c:v>
                </c:pt>
                <c:pt idx="236">
                  <c:v>44433</c:v>
                </c:pt>
                <c:pt idx="237">
                  <c:v>44434</c:v>
                </c:pt>
                <c:pt idx="238">
                  <c:v>44435</c:v>
                </c:pt>
                <c:pt idx="239">
                  <c:v>44436</c:v>
                </c:pt>
                <c:pt idx="240">
                  <c:v>44437</c:v>
                </c:pt>
                <c:pt idx="241">
                  <c:v>44438</c:v>
                </c:pt>
                <c:pt idx="242">
                  <c:v>44439</c:v>
                </c:pt>
                <c:pt idx="243">
                  <c:v>44440</c:v>
                </c:pt>
                <c:pt idx="244">
                  <c:v>44441</c:v>
                </c:pt>
                <c:pt idx="245">
                  <c:v>44442</c:v>
                </c:pt>
                <c:pt idx="246">
                  <c:v>44443</c:v>
                </c:pt>
                <c:pt idx="247">
                  <c:v>44444</c:v>
                </c:pt>
                <c:pt idx="248">
                  <c:v>44445</c:v>
                </c:pt>
                <c:pt idx="249">
                  <c:v>44446</c:v>
                </c:pt>
                <c:pt idx="250">
                  <c:v>44447</c:v>
                </c:pt>
                <c:pt idx="251">
                  <c:v>44448</c:v>
                </c:pt>
                <c:pt idx="252">
                  <c:v>44449</c:v>
                </c:pt>
                <c:pt idx="253">
                  <c:v>44450</c:v>
                </c:pt>
                <c:pt idx="254">
                  <c:v>44451</c:v>
                </c:pt>
                <c:pt idx="255">
                  <c:v>44452</c:v>
                </c:pt>
                <c:pt idx="256">
                  <c:v>44453</c:v>
                </c:pt>
                <c:pt idx="257">
                  <c:v>44454</c:v>
                </c:pt>
                <c:pt idx="258">
                  <c:v>44455</c:v>
                </c:pt>
                <c:pt idx="259">
                  <c:v>44456</c:v>
                </c:pt>
                <c:pt idx="260">
                  <c:v>44457</c:v>
                </c:pt>
                <c:pt idx="261">
                  <c:v>44458</c:v>
                </c:pt>
                <c:pt idx="262">
                  <c:v>44459</c:v>
                </c:pt>
                <c:pt idx="263">
                  <c:v>44460</c:v>
                </c:pt>
                <c:pt idx="264">
                  <c:v>44461</c:v>
                </c:pt>
                <c:pt idx="265">
                  <c:v>44462</c:v>
                </c:pt>
                <c:pt idx="266">
                  <c:v>44463</c:v>
                </c:pt>
                <c:pt idx="267">
                  <c:v>44464</c:v>
                </c:pt>
                <c:pt idx="268">
                  <c:v>44465</c:v>
                </c:pt>
                <c:pt idx="269">
                  <c:v>44466</c:v>
                </c:pt>
                <c:pt idx="270">
                  <c:v>44467</c:v>
                </c:pt>
                <c:pt idx="271">
                  <c:v>44468</c:v>
                </c:pt>
                <c:pt idx="272">
                  <c:v>44469</c:v>
                </c:pt>
                <c:pt idx="273">
                  <c:v>44470</c:v>
                </c:pt>
                <c:pt idx="274">
                  <c:v>44471</c:v>
                </c:pt>
                <c:pt idx="275">
                  <c:v>44472</c:v>
                </c:pt>
                <c:pt idx="276">
                  <c:v>44473</c:v>
                </c:pt>
                <c:pt idx="277">
                  <c:v>44474</c:v>
                </c:pt>
                <c:pt idx="278">
                  <c:v>44475</c:v>
                </c:pt>
                <c:pt idx="279">
                  <c:v>44476</c:v>
                </c:pt>
                <c:pt idx="280">
                  <c:v>44477</c:v>
                </c:pt>
                <c:pt idx="281">
                  <c:v>44478</c:v>
                </c:pt>
                <c:pt idx="282">
                  <c:v>44479</c:v>
                </c:pt>
                <c:pt idx="283">
                  <c:v>44480</c:v>
                </c:pt>
                <c:pt idx="284">
                  <c:v>44481</c:v>
                </c:pt>
                <c:pt idx="285">
                  <c:v>44482</c:v>
                </c:pt>
                <c:pt idx="286">
                  <c:v>44483</c:v>
                </c:pt>
                <c:pt idx="287">
                  <c:v>44484</c:v>
                </c:pt>
                <c:pt idx="288">
                  <c:v>44485</c:v>
                </c:pt>
                <c:pt idx="289">
                  <c:v>44486</c:v>
                </c:pt>
                <c:pt idx="290">
                  <c:v>44487</c:v>
                </c:pt>
                <c:pt idx="291">
                  <c:v>44488</c:v>
                </c:pt>
                <c:pt idx="292">
                  <c:v>44489</c:v>
                </c:pt>
                <c:pt idx="293">
                  <c:v>44490</c:v>
                </c:pt>
                <c:pt idx="294">
                  <c:v>44491</c:v>
                </c:pt>
                <c:pt idx="295">
                  <c:v>44492</c:v>
                </c:pt>
                <c:pt idx="296">
                  <c:v>44493</c:v>
                </c:pt>
                <c:pt idx="297">
                  <c:v>44494</c:v>
                </c:pt>
                <c:pt idx="298">
                  <c:v>44495</c:v>
                </c:pt>
                <c:pt idx="299">
                  <c:v>44496</c:v>
                </c:pt>
                <c:pt idx="300">
                  <c:v>44497</c:v>
                </c:pt>
                <c:pt idx="301">
                  <c:v>44498</c:v>
                </c:pt>
                <c:pt idx="302">
                  <c:v>44499</c:v>
                </c:pt>
                <c:pt idx="303">
                  <c:v>44500</c:v>
                </c:pt>
                <c:pt idx="304">
                  <c:v>44501</c:v>
                </c:pt>
                <c:pt idx="305">
                  <c:v>44502</c:v>
                </c:pt>
                <c:pt idx="306">
                  <c:v>44503</c:v>
                </c:pt>
                <c:pt idx="307">
                  <c:v>44504</c:v>
                </c:pt>
                <c:pt idx="308">
                  <c:v>44505</c:v>
                </c:pt>
                <c:pt idx="309">
                  <c:v>44506</c:v>
                </c:pt>
                <c:pt idx="310">
                  <c:v>44507</c:v>
                </c:pt>
                <c:pt idx="311">
                  <c:v>44508</c:v>
                </c:pt>
                <c:pt idx="312">
                  <c:v>44509</c:v>
                </c:pt>
                <c:pt idx="313">
                  <c:v>44510</c:v>
                </c:pt>
                <c:pt idx="314">
                  <c:v>44511</c:v>
                </c:pt>
                <c:pt idx="315">
                  <c:v>44512</c:v>
                </c:pt>
                <c:pt idx="316">
                  <c:v>44513</c:v>
                </c:pt>
                <c:pt idx="317">
                  <c:v>44514</c:v>
                </c:pt>
                <c:pt idx="318">
                  <c:v>44515</c:v>
                </c:pt>
                <c:pt idx="319">
                  <c:v>44516</c:v>
                </c:pt>
                <c:pt idx="320">
                  <c:v>44517</c:v>
                </c:pt>
                <c:pt idx="321">
                  <c:v>44518</c:v>
                </c:pt>
                <c:pt idx="322">
                  <c:v>44519</c:v>
                </c:pt>
                <c:pt idx="323">
                  <c:v>44520</c:v>
                </c:pt>
                <c:pt idx="324">
                  <c:v>44521</c:v>
                </c:pt>
                <c:pt idx="325">
                  <c:v>44522</c:v>
                </c:pt>
                <c:pt idx="326">
                  <c:v>44523</c:v>
                </c:pt>
                <c:pt idx="327">
                  <c:v>44524</c:v>
                </c:pt>
                <c:pt idx="328">
                  <c:v>44525</c:v>
                </c:pt>
                <c:pt idx="329">
                  <c:v>44526</c:v>
                </c:pt>
                <c:pt idx="330">
                  <c:v>44527</c:v>
                </c:pt>
                <c:pt idx="331">
                  <c:v>44528</c:v>
                </c:pt>
                <c:pt idx="332">
                  <c:v>44529</c:v>
                </c:pt>
                <c:pt idx="333">
                  <c:v>44530</c:v>
                </c:pt>
                <c:pt idx="334">
                  <c:v>44531</c:v>
                </c:pt>
                <c:pt idx="335">
                  <c:v>44532</c:v>
                </c:pt>
                <c:pt idx="336">
                  <c:v>44533</c:v>
                </c:pt>
                <c:pt idx="337">
                  <c:v>44534</c:v>
                </c:pt>
                <c:pt idx="338">
                  <c:v>44535</c:v>
                </c:pt>
                <c:pt idx="339">
                  <c:v>44536</c:v>
                </c:pt>
                <c:pt idx="340">
                  <c:v>44537</c:v>
                </c:pt>
                <c:pt idx="341">
                  <c:v>44538</c:v>
                </c:pt>
                <c:pt idx="342">
                  <c:v>44539</c:v>
                </c:pt>
                <c:pt idx="343">
                  <c:v>44540</c:v>
                </c:pt>
                <c:pt idx="344">
                  <c:v>44541</c:v>
                </c:pt>
                <c:pt idx="345">
                  <c:v>44542</c:v>
                </c:pt>
                <c:pt idx="346">
                  <c:v>44543</c:v>
                </c:pt>
                <c:pt idx="347">
                  <c:v>44544</c:v>
                </c:pt>
                <c:pt idx="348">
                  <c:v>44545</c:v>
                </c:pt>
                <c:pt idx="349">
                  <c:v>44546</c:v>
                </c:pt>
                <c:pt idx="350">
                  <c:v>44547</c:v>
                </c:pt>
                <c:pt idx="351">
                  <c:v>44548</c:v>
                </c:pt>
                <c:pt idx="352">
                  <c:v>44549</c:v>
                </c:pt>
                <c:pt idx="353">
                  <c:v>44550</c:v>
                </c:pt>
                <c:pt idx="354">
                  <c:v>44551</c:v>
                </c:pt>
                <c:pt idx="355">
                  <c:v>44552</c:v>
                </c:pt>
                <c:pt idx="356">
                  <c:v>44553</c:v>
                </c:pt>
                <c:pt idx="357">
                  <c:v>44554</c:v>
                </c:pt>
                <c:pt idx="358">
                  <c:v>44555</c:v>
                </c:pt>
                <c:pt idx="359">
                  <c:v>44556</c:v>
                </c:pt>
                <c:pt idx="360">
                  <c:v>44557</c:v>
                </c:pt>
                <c:pt idx="361">
                  <c:v>44558</c:v>
                </c:pt>
                <c:pt idx="362">
                  <c:v>44559</c:v>
                </c:pt>
                <c:pt idx="363">
                  <c:v>44560</c:v>
                </c:pt>
                <c:pt idx="364">
                  <c:v>44561</c:v>
                </c:pt>
              </c:numCache>
            </c:numRef>
          </c:xVal>
          <c:yVal>
            <c:numRef>
              <c:f>GRAFICA!$P$3:$P$367</c:f>
              <c:numCache>
                <c:formatCode>General</c:formatCode>
                <c:ptCount val="365"/>
                <c:pt idx="0">
                  <c:v>164.54600789505693</c:v>
                </c:pt>
                <c:pt idx="1">
                  <c:v>164.42637686536716</c:v>
                </c:pt>
                <c:pt idx="2">
                  <c:v>164.27794577297101</c:v>
                </c:pt>
                <c:pt idx="3">
                  <c:v>164.02982215583273</c:v>
                </c:pt>
                <c:pt idx="4">
                  <c:v>163.75732925486943</c:v>
                </c:pt>
                <c:pt idx="5">
                  <c:v>163.66649828788101</c:v>
                </c:pt>
                <c:pt idx="6">
                  <c:v>163.4427439545687</c:v>
                </c:pt>
                <c:pt idx="7">
                  <c:v>163.27215896778574</c:v>
                </c:pt>
                <c:pt idx="8">
                  <c:v>163.15917410641154</c:v>
                </c:pt>
                <c:pt idx="9">
                  <c:v>163.15917410641154</c:v>
                </c:pt>
                <c:pt idx="10">
                  <c:v>163.03954307671972</c:v>
                </c:pt>
                <c:pt idx="11">
                  <c:v>162.87560425825333</c:v>
                </c:pt>
                <c:pt idx="12">
                  <c:v>162.64298836718632</c:v>
                </c:pt>
                <c:pt idx="13">
                  <c:v>162.40594169724091</c:v>
                </c:pt>
                <c:pt idx="14">
                  <c:v>162.05369477648313</c:v>
                </c:pt>
                <c:pt idx="15">
                  <c:v>161.74575564449995</c:v>
                </c:pt>
                <c:pt idx="16">
                  <c:v>161.51978592174845</c:v>
                </c:pt>
                <c:pt idx="17">
                  <c:v>161.20963140032509</c:v>
                </c:pt>
                <c:pt idx="18">
                  <c:v>160.90612304722026</c:v>
                </c:pt>
                <c:pt idx="19">
                  <c:v>160.58267618916483</c:v>
                </c:pt>
                <c:pt idx="20">
                  <c:v>160.28081569246865</c:v>
                </c:pt>
                <c:pt idx="21">
                  <c:v>159.99208330438441</c:v>
                </c:pt>
                <c:pt idx="22">
                  <c:v>159.77266869803373</c:v>
                </c:pt>
                <c:pt idx="23">
                  <c:v>159.6332276397917</c:v>
                </c:pt>
                <c:pt idx="24">
                  <c:v>159.34204190052282</c:v>
                </c:pt>
                <c:pt idx="25">
                  <c:v>159.00779348150161</c:v>
                </c:pt>
                <c:pt idx="26">
                  <c:v>158.72070894982798</c:v>
                </c:pt>
                <c:pt idx="27">
                  <c:v>158.66124143969554</c:v>
                </c:pt>
                <c:pt idx="28">
                  <c:v>158.63868479792217</c:v>
                </c:pt>
                <c:pt idx="29">
                  <c:v>158.85194759287953</c:v>
                </c:pt>
                <c:pt idx="30">
                  <c:v>158.92576932959579</c:v>
                </c:pt>
                <c:pt idx="31">
                  <c:v>158.96678140554917</c:v>
                </c:pt>
                <c:pt idx="32">
                  <c:v>159.08981763340927</c:v>
                </c:pt>
                <c:pt idx="33">
                  <c:v>159.23335989924561</c:v>
                </c:pt>
                <c:pt idx="34">
                  <c:v>159.49993839294393</c:v>
                </c:pt>
                <c:pt idx="35">
                  <c:v>159.62297462080312</c:v>
                </c:pt>
                <c:pt idx="36">
                  <c:v>159.95107122843194</c:v>
                </c:pt>
                <c:pt idx="37">
                  <c:v>160.36778363514588</c:v>
                </c:pt>
                <c:pt idx="38">
                  <c:v>160.61147625186817</c:v>
                </c:pt>
                <c:pt idx="39">
                  <c:v>160.70009182941743</c:v>
                </c:pt>
                <c:pt idx="40">
                  <c:v>160.6557840406428</c:v>
                </c:pt>
                <c:pt idx="41">
                  <c:v>160.54501456870574</c:v>
                </c:pt>
                <c:pt idx="42">
                  <c:v>160.54501456870577</c:v>
                </c:pt>
                <c:pt idx="43">
                  <c:v>160.81086130135449</c:v>
                </c:pt>
                <c:pt idx="44">
                  <c:v>160.85516909012912</c:v>
                </c:pt>
                <c:pt idx="45">
                  <c:v>160.72224572380424</c:v>
                </c:pt>
                <c:pt idx="46">
                  <c:v>160.54501456870574</c:v>
                </c:pt>
                <c:pt idx="47">
                  <c:v>160.38993730799507</c:v>
                </c:pt>
                <c:pt idx="48">
                  <c:v>160.32347564698628</c:v>
                </c:pt>
                <c:pt idx="49">
                  <c:v>160.25866182023543</c:v>
                </c:pt>
                <c:pt idx="50">
                  <c:v>160.09461349426829</c:v>
                </c:pt>
                <c:pt idx="51">
                  <c:v>159.99208330438535</c:v>
                </c:pt>
                <c:pt idx="52">
                  <c:v>159.76651688664131</c:v>
                </c:pt>
                <c:pt idx="53">
                  <c:v>159.47943235496678</c:v>
                </c:pt>
                <c:pt idx="54">
                  <c:v>159.27437197519993</c:v>
                </c:pt>
                <c:pt idx="55">
                  <c:v>159.21285386127033</c:v>
                </c:pt>
                <c:pt idx="56">
                  <c:v>159.47943235496678</c:v>
                </c:pt>
                <c:pt idx="57">
                  <c:v>159.74601084866418</c:v>
                </c:pt>
                <c:pt idx="58">
                  <c:v>159.93056519045481</c:v>
                </c:pt>
                <c:pt idx="59">
                  <c:v>160.09461349426829</c:v>
                </c:pt>
                <c:pt idx="60">
                  <c:v>160.21764974428208</c:v>
                </c:pt>
                <c:pt idx="61">
                  <c:v>160.34562952143483</c:v>
                </c:pt>
                <c:pt idx="62">
                  <c:v>160.54501456870474</c:v>
                </c:pt>
                <c:pt idx="63">
                  <c:v>160.65578404064181</c:v>
                </c:pt>
                <c:pt idx="64">
                  <c:v>160.78870740696567</c:v>
                </c:pt>
                <c:pt idx="65">
                  <c:v>160.87953837395511</c:v>
                </c:pt>
                <c:pt idx="66">
                  <c:v>160.91719999441216</c:v>
                </c:pt>
                <c:pt idx="67">
                  <c:v>160.95264622543309</c:v>
                </c:pt>
                <c:pt idx="68">
                  <c:v>160.99473862476952</c:v>
                </c:pt>
                <c:pt idx="69">
                  <c:v>161.13873893828631</c:v>
                </c:pt>
                <c:pt idx="70">
                  <c:v>161.40458567093404</c:v>
                </c:pt>
                <c:pt idx="71">
                  <c:v>161.98723309332172</c:v>
                </c:pt>
                <c:pt idx="72">
                  <c:v>162.54772662132052</c:v>
                </c:pt>
                <c:pt idx="73">
                  <c:v>164.0231759875162</c:v>
                </c:pt>
                <c:pt idx="74">
                  <c:v>166.03013733384691</c:v>
                </c:pt>
                <c:pt idx="75">
                  <c:v>167.34809790244753</c:v>
                </c:pt>
                <c:pt idx="76">
                  <c:v>168.17321704014938</c:v>
                </c:pt>
                <c:pt idx="77">
                  <c:v>169.07314939228019</c:v>
                </c:pt>
                <c:pt idx="78">
                  <c:v>170.19699194580909</c:v>
                </c:pt>
                <c:pt idx="79">
                  <c:v>171.447082943814</c:v>
                </c:pt>
                <c:pt idx="80">
                  <c:v>172.35789605711471</c:v>
                </c:pt>
                <c:pt idx="81">
                  <c:v>172.97269490859358</c:v>
                </c:pt>
                <c:pt idx="82">
                  <c:v>173.45087179307541</c:v>
                </c:pt>
                <c:pt idx="83">
                  <c:v>173.83980295328971</c:v>
                </c:pt>
                <c:pt idx="84">
                  <c:v>174.09431485098378</c:v>
                </c:pt>
                <c:pt idx="85">
                  <c:v>174.41823908441063</c:v>
                </c:pt>
                <c:pt idx="86">
                  <c:v>174.58020120112354</c:v>
                </c:pt>
                <c:pt idx="87">
                  <c:v>174.55706375587823</c:v>
                </c:pt>
                <c:pt idx="88">
                  <c:v>174.48765142014338</c:v>
                </c:pt>
                <c:pt idx="89">
                  <c:v>174.32568930343049</c:v>
                </c:pt>
                <c:pt idx="90">
                  <c:v>174.18686463196184</c:v>
                </c:pt>
                <c:pt idx="91">
                  <c:v>174.0943148509817</c:v>
                </c:pt>
                <c:pt idx="92">
                  <c:v>174.09431485098381</c:v>
                </c:pt>
                <c:pt idx="93">
                  <c:v>174.02490251524893</c:v>
                </c:pt>
                <c:pt idx="94">
                  <c:v>173.9554901795141</c:v>
                </c:pt>
                <c:pt idx="95">
                  <c:v>173.83980295328971</c:v>
                </c:pt>
                <c:pt idx="96">
                  <c:v>173.7703906175559</c:v>
                </c:pt>
                <c:pt idx="97">
                  <c:v>173.72411577333972</c:v>
                </c:pt>
                <c:pt idx="98">
                  <c:v>173.72411577333972</c:v>
                </c:pt>
                <c:pt idx="99">
                  <c:v>173.72411577333972</c:v>
                </c:pt>
                <c:pt idx="100">
                  <c:v>173.67857507140135</c:v>
                </c:pt>
                <c:pt idx="101">
                  <c:v>173.5874937600714</c:v>
                </c:pt>
                <c:pt idx="102">
                  <c:v>173.49641244874141</c:v>
                </c:pt>
                <c:pt idx="103">
                  <c:v>173.42810146524238</c:v>
                </c:pt>
                <c:pt idx="104">
                  <c:v>173.29147949824744</c:v>
                </c:pt>
                <c:pt idx="105">
                  <c:v>173.20039818691748</c:v>
                </c:pt>
                <c:pt idx="106">
                  <c:v>173.1548575312525</c:v>
                </c:pt>
                <c:pt idx="107">
                  <c:v>173.06377621992252</c:v>
                </c:pt>
                <c:pt idx="108">
                  <c:v>172.94992458076058</c:v>
                </c:pt>
                <c:pt idx="109">
                  <c:v>172.79053228593261</c:v>
                </c:pt>
                <c:pt idx="110">
                  <c:v>172.67668064676963</c:v>
                </c:pt>
                <c:pt idx="111">
                  <c:v>172.54005867977469</c:v>
                </c:pt>
                <c:pt idx="112">
                  <c:v>172.49451802410971</c:v>
                </c:pt>
                <c:pt idx="113">
                  <c:v>172.42620704061272</c:v>
                </c:pt>
                <c:pt idx="114">
                  <c:v>172.33512572928277</c:v>
                </c:pt>
                <c:pt idx="115">
                  <c:v>172.22127409011978</c:v>
                </c:pt>
                <c:pt idx="116">
                  <c:v>172.06188179529286</c:v>
                </c:pt>
                <c:pt idx="117">
                  <c:v>171.9024895004649</c:v>
                </c:pt>
                <c:pt idx="118">
                  <c:v>171.76586753346993</c:v>
                </c:pt>
                <c:pt idx="119">
                  <c:v>171.60647523864094</c:v>
                </c:pt>
                <c:pt idx="120">
                  <c:v>171.53816425514398</c:v>
                </c:pt>
                <c:pt idx="121">
                  <c:v>171.492623599479</c:v>
                </c:pt>
                <c:pt idx="122">
                  <c:v>171.33323130465104</c:v>
                </c:pt>
                <c:pt idx="123">
                  <c:v>171.15106868199109</c:v>
                </c:pt>
                <c:pt idx="124">
                  <c:v>170.99167638716415</c:v>
                </c:pt>
                <c:pt idx="125">
                  <c:v>170.83228409233723</c:v>
                </c:pt>
                <c:pt idx="126">
                  <c:v>170.67289179751032</c:v>
                </c:pt>
                <c:pt idx="127">
                  <c:v>170.58181048617826</c:v>
                </c:pt>
                <c:pt idx="128">
                  <c:v>170.46795884701632</c:v>
                </c:pt>
                <c:pt idx="129">
                  <c:v>170.33133688002135</c:v>
                </c:pt>
                <c:pt idx="130">
                  <c:v>170.17194458519444</c:v>
                </c:pt>
                <c:pt idx="131">
                  <c:v>170.03532261819845</c:v>
                </c:pt>
                <c:pt idx="132">
                  <c:v>169.92147097903546</c:v>
                </c:pt>
                <c:pt idx="133">
                  <c:v>169.8076193398725</c:v>
                </c:pt>
                <c:pt idx="134">
                  <c:v>169.71653802854252</c:v>
                </c:pt>
                <c:pt idx="135">
                  <c:v>169.60268638938058</c:v>
                </c:pt>
                <c:pt idx="136">
                  <c:v>169.44329409455261</c:v>
                </c:pt>
                <c:pt idx="137">
                  <c:v>169.21559081622667</c:v>
                </c:pt>
                <c:pt idx="138">
                  <c:v>169.03624705715066</c:v>
                </c:pt>
                <c:pt idx="139">
                  <c:v>168.92474447097533</c:v>
                </c:pt>
                <c:pt idx="140">
                  <c:v>168.76864085032861</c:v>
                </c:pt>
                <c:pt idx="141">
                  <c:v>168.72403981585927</c:v>
                </c:pt>
                <c:pt idx="142">
                  <c:v>168.56793619521358</c:v>
                </c:pt>
                <c:pt idx="143">
                  <c:v>168.38953205733119</c:v>
                </c:pt>
                <c:pt idx="144">
                  <c:v>168.21112791944984</c:v>
                </c:pt>
                <c:pt idx="145">
                  <c:v>168.03272378156743</c:v>
                </c:pt>
                <c:pt idx="146">
                  <c:v>167.87662016092176</c:v>
                </c:pt>
                <c:pt idx="147">
                  <c:v>167.69821602304037</c:v>
                </c:pt>
                <c:pt idx="148">
                  <c:v>167.58671343686399</c:v>
                </c:pt>
                <c:pt idx="149">
                  <c:v>167.47521085068763</c:v>
                </c:pt>
                <c:pt idx="150">
                  <c:v>167.29680671280627</c:v>
                </c:pt>
                <c:pt idx="151">
                  <c:v>167.16300360939422</c:v>
                </c:pt>
                <c:pt idx="152">
                  <c:v>166.98459947151287</c:v>
                </c:pt>
                <c:pt idx="153">
                  <c:v>166.82849585086717</c:v>
                </c:pt>
                <c:pt idx="154">
                  <c:v>166.67239223022148</c:v>
                </c:pt>
                <c:pt idx="155">
                  <c:v>166.53858912680943</c:v>
                </c:pt>
                <c:pt idx="156">
                  <c:v>166.49398809234009</c:v>
                </c:pt>
                <c:pt idx="157">
                  <c:v>166.31558395445873</c:v>
                </c:pt>
                <c:pt idx="158">
                  <c:v>166.15948033381201</c:v>
                </c:pt>
                <c:pt idx="159">
                  <c:v>165.98107619593065</c:v>
                </c:pt>
                <c:pt idx="160">
                  <c:v>165.7803715408146</c:v>
                </c:pt>
                <c:pt idx="161">
                  <c:v>165.57966688569758</c:v>
                </c:pt>
                <c:pt idx="162">
                  <c:v>165.49046481675686</c:v>
                </c:pt>
                <c:pt idx="163">
                  <c:v>165.40126274781619</c:v>
                </c:pt>
                <c:pt idx="164">
                  <c:v>165.19163788580528</c:v>
                </c:pt>
                <c:pt idx="165">
                  <c:v>165.00431354102903</c:v>
                </c:pt>
                <c:pt idx="166">
                  <c:v>164.79691873074108</c:v>
                </c:pt>
                <c:pt idx="167">
                  <c:v>164.65013119867845</c:v>
                </c:pt>
                <c:pt idx="168">
                  <c:v>164.42637686536614</c:v>
                </c:pt>
                <c:pt idx="169">
                  <c:v>164.28902272016492</c:v>
                </c:pt>
                <c:pt idx="170">
                  <c:v>164.15609935384106</c:v>
                </c:pt>
                <c:pt idx="171">
                  <c:v>163.93899118884531</c:v>
                </c:pt>
                <c:pt idx="172">
                  <c:v>163.83486788522478</c:v>
                </c:pt>
                <c:pt idx="173">
                  <c:v>163.66649828788101</c:v>
                </c:pt>
                <c:pt idx="174">
                  <c:v>163.44939012288526</c:v>
                </c:pt>
                <c:pt idx="175">
                  <c:v>163.26772818890839</c:v>
                </c:pt>
                <c:pt idx="176">
                  <c:v>163.1613894958507</c:v>
                </c:pt>
                <c:pt idx="177">
                  <c:v>163.04618924503629</c:v>
                </c:pt>
                <c:pt idx="178">
                  <c:v>162.84015802723343</c:v>
                </c:pt>
                <c:pt idx="179">
                  <c:v>162.6562807038184</c:v>
                </c:pt>
                <c:pt idx="180">
                  <c:v>162.45689565433207</c:v>
                </c:pt>
                <c:pt idx="181">
                  <c:v>162.31954150913185</c:v>
                </c:pt>
                <c:pt idx="182">
                  <c:v>162.15338730122627</c:v>
                </c:pt>
                <c:pt idx="183">
                  <c:v>162.03375627153449</c:v>
                </c:pt>
                <c:pt idx="184">
                  <c:v>161.90526368408797</c:v>
                </c:pt>
                <c:pt idx="185">
                  <c:v>161.70366324516249</c:v>
                </c:pt>
                <c:pt idx="186">
                  <c:v>161.51757053231029</c:v>
                </c:pt>
                <c:pt idx="187">
                  <c:v>161.32261626170134</c:v>
                </c:pt>
                <c:pt idx="188">
                  <c:v>161.12987738053158</c:v>
                </c:pt>
                <c:pt idx="189">
                  <c:v>160.96593856206516</c:v>
                </c:pt>
                <c:pt idx="190">
                  <c:v>160.85295370068994</c:v>
                </c:pt>
                <c:pt idx="191">
                  <c:v>160.73996883931468</c:v>
                </c:pt>
                <c:pt idx="192">
                  <c:v>160.54722995814495</c:v>
                </c:pt>
                <c:pt idx="193">
                  <c:v>160.38329113967751</c:v>
                </c:pt>
                <c:pt idx="194">
                  <c:v>160.18073885377026</c:v>
                </c:pt>
                <c:pt idx="195">
                  <c:v>160.02899417274159</c:v>
                </c:pt>
                <c:pt idx="196">
                  <c:v>159.86904707652334</c:v>
                </c:pt>
                <c:pt idx="197">
                  <c:v>159.76446628284231</c:v>
                </c:pt>
                <c:pt idx="198">
                  <c:v>159.6619360929584</c:v>
                </c:pt>
                <c:pt idx="199">
                  <c:v>159.48148295876393</c:v>
                </c:pt>
                <c:pt idx="200">
                  <c:v>159.28257439039038</c:v>
                </c:pt>
                <c:pt idx="201">
                  <c:v>159.11237427518265</c:v>
                </c:pt>
                <c:pt idx="202">
                  <c:v>158.9544777827625</c:v>
                </c:pt>
                <c:pt idx="203">
                  <c:v>158.78427766755567</c:v>
                </c:pt>
                <c:pt idx="204">
                  <c:v>158.66124143969648</c:v>
                </c:pt>
                <c:pt idx="205">
                  <c:v>158.54025581563354</c:v>
                </c:pt>
                <c:pt idx="206">
                  <c:v>158.36800509662862</c:v>
                </c:pt>
                <c:pt idx="207">
                  <c:v>158.17729894344464</c:v>
                </c:pt>
                <c:pt idx="208">
                  <c:v>158.02350365861975</c:v>
                </c:pt>
                <c:pt idx="209">
                  <c:v>157.83484810923386</c:v>
                </c:pt>
                <c:pt idx="210">
                  <c:v>157.67079980542036</c:v>
                </c:pt>
                <c:pt idx="211">
                  <c:v>157.54571297376307</c:v>
                </c:pt>
                <c:pt idx="212">
                  <c:v>157.42267674590295</c:v>
                </c:pt>
                <c:pt idx="213">
                  <c:v>157.22376817752942</c:v>
                </c:pt>
                <c:pt idx="214">
                  <c:v>157.02280900535783</c:v>
                </c:pt>
                <c:pt idx="215">
                  <c:v>156.81979922938808</c:v>
                </c:pt>
                <c:pt idx="216">
                  <c:v>156.66190273696702</c:v>
                </c:pt>
                <c:pt idx="217">
                  <c:v>156.47119658378398</c:v>
                </c:pt>
                <c:pt idx="218">
                  <c:v>156.37071699769814</c:v>
                </c:pt>
                <c:pt idx="219">
                  <c:v>156.2968952609819</c:v>
                </c:pt>
                <c:pt idx="220">
                  <c:v>156.13780294849926</c:v>
                </c:pt>
                <c:pt idx="221">
                  <c:v>155.97315700460013</c:v>
                </c:pt>
                <c:pt idx="222">
                  <c:v>155.75229076957061</c:v>
                </c:pt>
                <c:pt idx="223">
                  <c:v>155.57760565641274</c:v>
                </c:pt>
                <c:pt idx="224">
                  <c:v>155.41295991757369</c:v>
                </c:pt>
                <c:pt idx="225">
                  <c:v>155.27240867710168</c:v>
                </c:pt>
                <c:pt idx="226">
                  <c:v>155.14390468581186</c:v>
                </c:pt>
                <c:pt idx="227">
                  <c:v>154.95717232346914</c:v>
                </c:pt>
                <c:pt idx="228">
                  <c:v>154.79855020922113</c:v>
                </c:pt>
                <c:pt idx="229">
                  <c:v>154.62185722119898</c:v>
                </c:pt>
                <c:pt idx="230">
                  <c:v>154.42508548453748</c:v>
                </c:pt>
                <c:pt idx="231">
                  <c:v>154.27248699488149</c:v>
                </c:pt>
                <c:pt idx="232">
                  <c:v>154.15603025277562</c:v>
                </c:pt>
                <c:pt idx="233">
                  <c:v>154.07169950849226</c:v>
                </c:pt>
                <c:pt idx="234">
                  <c:v>153.87291989696644</c:v>
                </c:pt>
                <c:pt idx="235">
                  <c:v>153.67012453571385</c:v>
                </c:pt>
                <c:pt idx="236">
                  <c:v>153.47335279905229</c:v>
                </c:pt>
                <c:pt idx="237">
                  <c:v>153.27457318752738</c:v>
                </c:pt>
                <c:pt idx="238">
                  <c:v>153.09185657491236</c:v>
                </c:pt>
                <c:pt idx="239">
                  <c:v>152.96736833335018</c:v>
                </c:pt>
                <c:pt idx="240">
                  <c:v>152.87299821474804</c:v>
                </c:pt>
                <c:pt idx="241">
                  <c:v>152.70835247590804</c:v>
                </c:pt>
                <c:pt idx="242">
                  <c:v>152.51358861411083</c:v>
                </c:pt>
                <c:pt idx="243">
                  <c:v>152.34492712554407</c:v>
                </c:pt>
                <c:pt idx="244">
                  <c:v>152.14059403230954</c:v>
                </c:pt>
                <c:pt idx="245">
                  <c:v>151.95194111053905</c:v>
                </c:pt>
                <c:pt idx="246">
                  <c:v>151.85171924584859</c:v>
                </c:pt>
                <c:pt idx="247">
                  <c:v>151.75149738115817</c:v>
                </c:pt>
                <c:pt idx="248">
                  <c:v>151.55498392098076</c:v>
                </c:pt>
                <c:pt idx="249">
                  <c:v>151.35847046080332</c:v>
                </c:pt>
                <c:pt idx="250">
                  <c:v>151.16195700062502</c:v>
                </c:pt>
                <c:pt idx="251">
                  <c:v>150.9654435404467</c:v>
                </c:pt>
                <c:pt idx="252">
                  <c:v>150.80626763770348</c:v>
                </c:pt>
                <c:pt idx="253">
                  <c:v>150.6549522733672</c:v>
                </c:pt>
                <c:pt idx="254">
                  <c:v>150.52918365885381</c:v>
                </c:pt>
                <c:pt idx="255">
                  <c:v>150.33463533327767</c:v>
                </c:pt>
                <c:pt idx="256">
                  <c:v>150.19118050734738</c:v>
                </c:pt>
                <c:pt idx="257">
                  <c:v>150.11060998867515</c:v>
                </c:pt>
                <c:pt idx="258">
                  <c:v>149.94357354752412</c:v>
                </c:pt>
                <c:pt idx="259">
                  <c:v>149.78243251017781</c:v>
                </c:pt>
                <c:pt idx="260">
                  <c:v>149.66845470327482</c:v>
                </c:pt>
                <c:pt idx="261">
                  <c:v>149.55251176177052</c:v>
                </c:pt>
                <c:pt idx="262">
                  <c:v>149.38744045522168</c:v>
                </c:pt>
                <c:pt idx="263">
                  <c:v>149.19485726424773</c:v>
                </c:pt>
                <c:pt idx="264">
                  <c:v>148.99637866946722</c:v>
                </c:pt>
                <c:pt idx="265">
                  <c:v>148.80576061309546</c:v>
                </c:pt>
                <c:pt idx="266">
                  <c:v>148.60335174911239</c:v>
                </c:pt>
                <c:pt idx="267">
                  <c:v>148.48151340380247</c:v>
                </c:pt>
                <c:pt idx="268">
                  <c:v>148.33412830866962</c:v>
                </c:pt>
                <c:pt idx="269">
                  <c:v>148.13763289014267</c:v>
                </c:pt>
                <c:pt idx="270">
                  <c:v>147.94709139005653</c:v>
                </c:pt>
                <c:pt idx="271">
                  <c:v>147.73345395056663</c:v>
                </c:pt>
                <c:pt idx="272">
                  <c:v>147.51981651107667</c:v>
                </c:pt>
                <c:pt idx="273">
                  <c:v>147.33312433422452</c:v>
                </c:pt>
                <c:pt idx="274">
                  <c:v>147.21379531396894</c:v>
                </c:pt>
                <c:pt idx="275">
                  <c:v>147.0963909553308</c:v>
                </c:pt>
                <c:pt idx="276">
                  <c:v>146.89815080877588</c:v>
                </c:pt>
                <c:pt idx="277">
                  <c:v>146.73262990971182</c:v>
                </c:pt>
                <c:pt idx="278">
                  <c:v>146.57480765711574</c:v>
                </c:pt>
                <c:pt idx="279">
                  <c:v>146.42468405098754</c:v>
                </c:pt>
                <c:pt idx="280">
                  <c:v>146.25146450545469</c:v>
                </c:pt>
                <c:pt idx="281">
                  <c:v>146.13213548519911</c:v>
                </c:pt>
                <c:pt idx="282">
                  <c:v>146.00125849524164</c:v>
                </c:pt>
                <c:pt idx="283">
                  <c:v>145.80879233353812</c:v>
                </c:pt>
                <c:pt idx="284">
                  <c:v>145.59900421728216</c:v>
                </c:pt>
                <c:pt idx="285">
                  <c:v>145.40076407072809</c:v>
                </c:pt>
                <c:pt idx="286">
                  <c:v>145.17942798477023</c:v>
                </c:pt>
                <c:pt idx="287">
                  <c:v>144.98503716145012</c:v>
                </c:pt>
                <c:pt idx="288">
                  <c:v>144.86185881796058</c:v>
                </c:pt>
                <c:pt idx="289">
                  <c:v>144.7155845350664</c:v>
                </c:pt>
                <c:pt idx="290">
                  <c:v>144.51734438851233</c:v>
                </c:pt>
                <c:pt idx="291">
                  <c:v>144.32221013811443</c:v>
                </c:pt>
                <c:pt idx="292">
                  <c:v>144.13532308238609</c:v>
                </c:pt>
                <c:pt idx="293">
                  <c:v>143.94843602665691</c:v>
                </c:pt>
                <c:pt idx="294">
                  <c:v>143.71813076606202</c:v>
                </c:pt>
                <c:pt idx="295">
                  <c:v>143.60675363184023</c:v>
                </c:pt>
                <c:pt idx="296">
                  <c:v>143.46328478097763</c:v>
                </c:pt>
                <c:pt idx="297">
                  <c:v>143.2310917723438</c:v>
                </c:pt>
                <c:pt idx="298">
                  <c:v>143.0800719293307</c:v>
                </c:pt>
                <c:pt idx="299">
                  <c:v>142.85354216481107</c:v>
                </c:pt>
                <c:pt idx="300">
                  <c:v>142.66476736104468</c:v>
                </c:pt>
                <c:pt idx="301">
                  <c:v>142.41180912399662</c:v>
                </c:pt>
                <c:pt idx="302">
                  <c:v>142.31742172211472</c:v>
                </c:pt>
                <c:pt idx="303">
                  <c:v>142.21170783200449</c:v>
                </c:pt>
                <c:pt idx="304">
                  <c:v>141.98517806748487</c:v>
                </c:pt>
                <c:pt idx="305">
                  <c:v>141.75864830296518</c:v>
                </c:pt>
                <c:pt idx="306">
                  <c:v>141.55099601882176</c:v>
                </c:pt>
                <c:pt idx="307">
                  <c:v>141.34334373467831</c:v>
                </c:pt>
                <c:pt idx="308">
                  <c:v>141.11681397015866</c:v>
                </c:pt>
                <c:pt idx="309">
                  <c:v>140.96579412714556</c:v>
                </c:pt>
                <c:pt idx="310">
                  <c:v>140.83365176450866</c:v>
                </c:pt>
                <c:pt idx="311">
                  <c:v>140.58743848037159</c:v>
                </c:pt>
                <c:pt idx="312">
                  <c:v>140.40327801328556</c:v>
                </c:pt>
                <c:pt idx="313">
                  <c:v>140.19943402658294</c:v>
                </c:pt>
                <c:pt idx="314">
                  <c:v>139.99559003987946</c:v>
                </c:pt>
                <c:pt idx="315">
                  <c:v>139.77321478165794</c:v>
                </c:pt>
                <c:pt idx="316">
                  <c:v>139.62496460950945</c:v>
                </c:pt>
                <c:pt idx="317">
                  <c:v>139.54342701482841</c:v>
                </c:pt>
                <c:pt idx="318">
                  <c:v>139.3432892824294</c:v>
                </c:pt>
                <c:pt idx="319">
                  <c:v>139.06902646395571</c:v>
                </c:pt>
                <c:pt idx="320">
                  <c:v>138.86518247725309</c:v>
                </c:pt>
                <c:pt idx="321">
                  <c:v>138.62427594751188</c:v>
                </c:pt>
                <c:pt idx="322">
                  <c:v>138.4389632323273</c:v>
                </c:pt>
                <c:pt idx="323">
                  <c:v>138.32777560321654</c:v>
                </c:pt>
                <c:pt idx="324">
                  <c:v>138.19805670258776</c:v>
                </c:pt>
                <c:pt idx="325">
                  <c:v>137.9979189701879</c:v>
                </c:pt>
                <c:pt idx="326">
                  <c:v>137.71624364310702</c:v>
                </c:pt>
                <c:pt idx="327">
                  <c:v>137.5457559451377</c:v>
                </c:pt>
                <c:pt idx="328">
                  <c:v>137.27149312666401</c:v>
                </c:pt>
                <c:pt idx="329">
                  <c:v>137.12324295451549</c:v>
                </c:pt>
                <c:pt idx="330">
                  <c:v>136.93793023933176</c:v>
                </c:pt>
                <c:pt idx="331">
                  <c:v>136.79145492340876</c:v>
                </c:pt>
                <c:pt idx="332">
                  <c:v>136.60910030193472</c:v>
                </c:pt>
                <c:pt idx="333">
                  <c:v>136.37203929401886</c:v>
                </c:pt>
                <c:pt idx="334">
                  <c:v>136.12768410124343</c:v>
                </c:pt>
                <c:pt idx="335">
                  <c:v>135.96538848813151</c:v>
                </c:pt>
                <c:pt idx="336">
                  <c:v>135.73197457264425</c:v>
                </c:pt>
                <c:pt idx="337">
                  <c:v>135.51132548066028</c:v>
                </c:pt>
                <c:pt idx="338">
                  <c:v>135.30161766596535</c:v>
                </c:pt>
                <c:pt idx="339">
                  <c:v>135.07732148155202</c:v>
                </c:pt>
                <c:pt idx="340">
                  <c:v>135.00255608674811</c:v>
                </c:pt>
                <c:pt idx="341">
                  <c:v>134.95514388516426</c:v>
                </c:pt>
                <c:pt idx="342">
                  <c:v>134.78555408719353</c:v>
                </c:pt>
                <c:pt idx="343">
                  <c:v>134.55943435656593</c:v>
                </c:pt>
                <c:pt idx="344">
                  <c:v>134.72902415453666</c:v>
                </c:pt>
                <c:pt idx="345">
                  <c:v>134.74543607046851</c:v>
                </c:pt>
                <c:pt idx="346">
                  <c:v>134.70714159995941</c:v>
                </c:pt>
                <c:pt idx="347">
                  <c:v>134.57766981871291</c:v>
                </c:pt>
                <c:pt idx="348">
                  <c:v>134.45366867611006</c:v>
                </c:pt>
                <c:pt idx="349">
                  <c:v>134.28043178570994</c:v>
                </c:pt>
                <c:pt idx="350">
                  <c:v>134.11813617259801</c:v>
                </c:pt>
                <c:pt idx="351">
                  <c:v>133.93213445869375</c:v>
                </c:pt>
                <c:pt idx="352">
                  <c:v>133.76983884558183</c:v>
                </c:pt>
                <c:pt idx="353">
                  <c:v>133.65495543405288</c:v>
                </c:pt>
                <c:pt idx="354">
                  <c:v>133.51089528308876</c:v>
                </c:pt>
                <c:pt idx="355">
                  <c:v>133.38324704805655</c:v>
                </c:pt>
                <c:pt idx="356">
                  <c:v>133.2124816864777</c:v>
                </c:pt>
                <c:pt idx="357">
                  <c:v>133.04012587291857</c:v>
                </c:pt>
                <c:pt idx="358">
                  <c:v>132.82647647902547</c:v>
                </c:pt>
                <c:pt idx="359">
                  <c:v>132.62180395042299</c:v>
                </c:pt>
                <c:pt idx="360">
                  <c:v>132.40815455653154</c:v>
                </c:pt>
                <c:pt idx="361">
                  <c:v>132.20168665487159</c:v>
                </c:pt>
                <c:pt idx="362">
                  <c:v>132.01317248379041</c:v>
                </c:pt>
                <c:pt idx="363">
                  <c:v>131.86595189304069</c:v>
                </c:pt>
                <c:pt idx="364">
                  <c:v>131.67923309501776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DBEE-4A04-8FEF-32F4CF02BBC7}"/>
            </c:ext>
          </c:extLst>
        </c:ser>
        <c:ser>
          <c:idx val="2"/>
          <c:order val="2"/>
          <c:tx>
            <c:v>2023</c:v>
          </c:tx>
          <c:spPr>
            <a:ln w="12700" cap="rnd">
              <a:solidFill>
                <a:srgbClr val="E8368F"/>
              </a:solidFill>
            </a:ln>
            <a:effectLst/>
          </c:spPr>
          <c:marker>
            <c:symbol val="none"/>
          </c:marker>
          <c:xVal>
            <c:numRef>
              <c:f>GRAFICA!$M$3:$M$367</c:f>
              <c:numCache>
                <c:formatCode>m/d/yyyy</c:formatCode>
                <c:ptCount val="365"/>
                <c:pt idx="0">
                  <c:v>44197</c:v>
                </c:pt>
                <c:pt idx="1">
                  <c:v>44198</c:v>
                </c:pt>
                <c:pt idx="2">
                  <c:v>44199</c:v>
                </c:pt>
                <c:pt idx="3">
                  <c:v>44200</c:v>
                </c:pt>
                <c:pt idx="4">
                  <c:v>44201</c:v>
                </c:pt>
                <c:pt idx="5">
                  <c:v>44202</c:v>
                </c:pt>
                <c:pt idx="6">
                  <c:v>44203</c:v>
                </c:pt>
                <c:pt idx="7">
                  <c:v>44204</c:v>
                </c:pt>
                <c:pt idx="8">
                  <c:v>44205</c:v>
                </c:pt>
                <c:pt idx="9">
                  <c:v>44206</c:v>
                </c:pt>
                <c:pt idx="10">
                  <c:v>44207</c:v>
                </c:pt>
                <c:pt idx="11">
                  <c:v>44208</c:v>
                </c:pt>
                <c:pt idx="12">
                  <c:v>44209</c:v>
                </c:pt>
                <c:pt idx="13">
                  <c:v>44210</c:v>
                </c:pt>
                <c:pt idx="14">
                  <c:v>44211</c:v>
                </c:pt>
                <c:pt idx="15">
                  <c:v>44212</c:v>
                </c:pt>
                <c:pt idx="16">
                  <c:v>44213</c:v>
                </c:pt>
                <c:pt idx="17">
                  <c:v>44214</c:v>
                </c:pt>
                <c:pt idx="18">
                  <c:v>44215</c:v>
                </c:pt>
                <c:pt idx="19">
                  <c:v>44216</c:v>
                </c:pt>
                <c:pt idx="20">
                  <c:v>44217</c:v>
                </c:pt>
                <c:pt idx="21">
                  <c:v>44218</c:v>
                </c:pt>
                <c:pt idx="22">
                  <c:v>44219</c:v>
                </c:pt>
                <c:pt idx="23">
                  <c:v>44220</c:v>
                </c:pt>
                <c:pt idx="24">
                  <c:v>44221</c:v>
                </c:pt>
                <c:pt idx="25">
                  <c:v>44222</c:v>
                </c:pt>
                <c:pt idx="26">
                  <c:v>44223</c:v>
                </c:pt>
                <c:pt idx="27">
                  <c:v>44224</c:v>
                </c:pt>
                <c:pt idx="28">
                  <c:v>44225</c:v>
                </c:pt>
                <c:pt idx="29">
                  <c:v>44226</c:v>
                </c:pt>
                <c:pt idx="30">
                  <c:v>44227</c:v>
                </c:pt>
                <c:pt idx="31">
                  <c:v>44228</c:v>
                </c:pt>
                <c:pt idx="32">
                  <c:v>44229</c:v>
                </c:pt>
                <c:pt idx="33">
                  <c:v>44230</c:v>
                </c:pt>
                <c:pt idx="34">
                  <c:v>44231</c:v>
                </c:pt>
                <c:pt idx="35">
                  <c:v>44232</c:v>
                </c:pt>
                <c:pt idx="36">
                  <c:v>44233</c:v>
                </c:pt>
                <c:pt idx="37">
                  <c:v>44234</c:v>
                </c:pt>
                <c:pt idx="38">
                  <c:v>44235</c:v>
                </c:pt>
                <c:pt idx="39">
                  <c:v>44236</c:v>
                </c:pt>
                <c:pt idx="40">
                  <c:v>44237</c:v>
                </c:pt>
                <c:pt idx="41">
                  <c:v>44238</c:v>
                </c:pt>
                <c:pt idx="42">
                  <c:v>44239</c:v>
                </c:pt>
                <c:pt idx="43">
                  <c:v>44240</c:v>
                </c:pt>
                <c:pt idx="44">
                  <c:v>44241</c:v>
                </c:pt>
                <c:pt idx="45">
                  <c:v>44242</c:v>
                </c:pt>
                <c:pt idx="46">
                  <c:v>44243</c:v>
                </c:pt>
                <c:pt idx="47">
                  <c:v>44244</c:v>
                </c:pt>
                <c:pt idx="48">
                  <c:v>44245</c:v>
                </c:pt>
                <c:pt idx="49">
                  <c:v>44246</c:v>
                </c:pt>
                <c:pt idx="50">
                  <c:v>44247</c:v>
                </c:pt>
                <c:pt idx="51">
                  <c:v>44248</c:v>
                </c:pt>
                <c:pt idx="52">
                  <c:v>44249</c:v>
                </c:pt>
                <c:pt idx="53">
                  <c:v>44250</c:v>
                </c:pt>
                <c:pt idx="54">
                  <c:v>44251</c:v>
                </c:pt>
                <c:pt idx="55">
                  <c:v>44252</c:v>
                </c:pt>
                <c:pt idx="56">
                  <c:v>44253</c:v>
                </c:pt>
                <c:pt idx="57">
                  <c:v>44254</c:v>
                </c:pt>
                <c:pt idx="58">
                  <c:v>44255</c:v>
                </c:pt>
                <c:pt idx="59">
                  <c:v>44256</c:v>
                </c:pt>
                <c:pt idx="60">
                  <c:v>44257</c:v>
                </c:pt>
                <c:pt idx="61">
                  <c:v>44258</c:v>
                </c:pt>
                <c:pt idx="62">
                  <c:v>44259</c:v>
                </c:pt>
                <c:pt idx="63">
                  <c:v>44260</c:v>
                </c:pt>
                <c:pt idx="64">
                  <c:v>44261</c:v>
                </c:pt>
                <c:pt idx="65">
                  <c:v>44262</c:v>
                </c:pt>
                <c:pt idx="66">
                  <c:v>44263</c:v>
                </c:pt>
                <c:pt idx="67">
                  <c:v>44264</c:v>
                </c:pt>
                <c:pt idx="68">
                  <c:v>44265</c:v>
                </c:pt>
                <c:pt idx="69">
                  <c:v>44266</c:v>
                </c:pt>
                <c:pt idx="70">
                  <c:v>44267</c:v>
                </c:pt>
                <c:pt idx="71">
                  <c:v>44268</c:v>
                </c:pt>
                <c:pt idx="72">
                  <c:v>44269</c:v>
                </c:pt>
                <c:pt idx="73">
                  <c:v>44270</c:v>
                </c:pt>
                <c:pt idx="74">
                  <c:v>44271</c:v>
                </c:pt>
                <c:pt idx="75">
                  <c:v>44272</c:v>
                </c:pt>
                <c:pt idx="76">
                  <c:v>44273</c:v>
                </c:pt>
                <c:pt idx="77">
                  <c:v>44274</c:v>
                </c:pt>
                <c:pt idx="78">
                  <c:v>44275</c:v>
                </c:pt>
                <c:pt idx="79">
                  <c:v>44276</c:v>
                </c:pt>
                <c:pt idx="80">
                  <c:v>44277</c:v>
                </c:pt>
                <c:pt idx="81">
                  <c:v>44278</c:v>
                </c:pt>
                <c:pt idx="82">
                  <c:v>44279</c:v>
                </c:pt>
                <c:pt idx="83">
                  <c:v>44280</c:v>
                </c:pt>
                <c:pt idx="84">
                  <c:v>44281</c:v>
                </c:pt>
                <c:pt idx="85">
                  <c:v>44282</c:v>
                </c:pt>
                <c:pt idx="86">
                  <c:v>44283</c:v>
                </c:pt>
                <c:pt idx="87">
                  <c:v>44284</c:v>
                </c:pt>
                <c:pt idx="88">
                  <c:v>44285</c:v>
                </c:pt>
                <c:pt idx="89">
                  <c:v>44286</c:v>
                </c:pt>
                <c:pt idx="90">
                  <c:v>44287</c:v>
                </c:pt>
                <c:pt idx="91">
                  <c:v>44288</c:v>
                </c:pt>
                <c:pt idx="92">
                  <c:v>44289</c:v>
                </c:pt>
                <c:pt idx="93">
                  <c:v>44290</c:v>
                </c:pt>
                <c:pt idx="94">
                  <c:v>44291</c:v>
                </c:pt>
                <c:pt idx="95">
                  <c:v>44292</c:v>
                </c:pt>
                <c:pt idx="96">
                  <c:v>44293</c:v>
                </c:pt>
                <c:pt idx="97">
                  <c:v>44294</c:v>
                </c:pt>
                <c:pt idx="98">
                  <c:v>44295</c:v>
                </c:pt>
                <c:pt idx="99">
                  <c:v>44296</c:v>
                </c:pt>
                <c:pt idx="100">
                  <c:v>44297</c:v>
                </c:pt>
                <c:pt idx="101">
                  <c:v>44298</c:v>
                </c:pt>
                <c:pt idx="102">
                  <c:v>44299</c:v>
                </c:pt>
                <c:pt idx="103">
                  <c:v>44300</c:v>
                </c:pt>
                <c:pt idx="104">
                  <c:v>44301</c:v>
                </c:pt>
                <c:pt idx="105">
                  <c:v>44302</c:v>
                </c:pt>
                <c:pt idx="106">
                  <c:v>44303</c:v>
                </c:pt>
                <c:pt idx="107">
                  <c:v>44304</c:v>
                </c:pt>
                <c:pt idx="108">
                  <c:v>44305</c:v>
                </c:pt>
                <c:pt idx="109">
                  <c:v>44306</c:v>
                </c:pt>
                <c:pt idx="110">
                  <c:v>44307</c:v>
                </c:pt>
                <c:pt idx="111">
                  <c:v>44308</c:v>
                </c:pt>
                <c:pt idx="112">
                  <c:v>44309</c:v>
                </c:pt>
                <c:pt idx="113">
                  <c:v>44310</c:v>
                </c:pt>
                <c:pt idx="114">
                  <c:v>44311</c:v>
                </c:pt>
                <c:pt idx="115">
                  <c:v>44312</c:v>
                </c:pt>
                <c:pt idx="116">
                  <c:v>44313</c:v>
                </c:pt>
                <c:pt idx="117">
                  <c:v>44314</c:v>
                </c:pt>
                <c:pt idx="118">
                  <c:v>44315</c:v>
                </c:pt>
                <c:pt idx="119">
                  <c:v>44316</c:v>
                </c:pt>
                <c:pt idx="120">
                  <c:v>44317</c:v>
                </c:pt>
                <c:pt idx="121">
                  <c:v>44318</c:v>
                </c:pt>
                <c:pt idx="122">
                  <c:v>44319</c:v>
                </c:pt>
                <c:pt idx="123">
                  <c:v>44320</c:v>
                </c:pt>
                <c:pt idx="124">
                  <c:v>44321</c:v>
                </c:pt>
                <c:pt idx="125">
                  <c:v>44322</c:v>
                </c:pt>
                <c:pt idx="126">
                  <c:v>44323</c:v>
                </c:pt>
                <c:pt idx="127">
                  <c:v>44324</c:v>
                </c:pt>
                <c:pt idx="128">
                  <c:v>44325</c:v>
                </c:pt>
                <c:pt idx="129">
                  <c:v>44326</c:v>
                </c:pt>
                <c:pt idx="130">
                  <c:v>44327</c:v>
                </c:pt>
                <c:pt idx="131">
                  <c:v>44328</c:v>
                </c:pt>
                <c:pt idx="132">
                  <c:v>44329</c:v>
                </c:pt>
                <c:pt idx="133">
                  <c:v>44330</c:v>
                </c:pt>
                <c:pt idx="134">
                  <c:v>44331</c:v>
                </c:pt>
                <c:pt idx="135">
                  <c:v>44332</c:v>
                </c:pt>
                <c:pt idx="136">
                  <c:v>44333</c:v>
                </c:pt>
                <c:pt idx="137">
                  <c:v>44334</c:v>
                </c:pt>
                <c:pt idx="138">
                  <c:v>44335</c:v>
                </c:pt>
                <c:pt idx="139">
                  <c:v>44336</c:v>
                </c:pt>
                <c:pt idx="140">
                  <c:v>44337</c:v>
                </c:pt>
                <c:pt idx="141">
                  <c:v>44338</c:v>
                </c:pt>
                <c:pt idx="142">
                  <c:v>44339</c:v>
                </c:pt>
                <c:pt idx="143">
                  <c:v>44340</c:v>
                </c:pt>
                <c:pt idx="144">
                  <c:v>44341</c:v>
                </c:pt>
                <c:pt idx="145">
                  <c:v>44342</c:v>
                </c:pt>
                <c:pt idx="146">
                  <c:v>44343</c:v>
                </c:pt>
                <c:pt idx="147">
                  <c:v>44344</c:v>
                </c:pt>
                <c:pt idx="148">
                  <c:v>44345</c:v>
                </c:pt>
                <c:pt idx="149">
                  <c:v>44346</c:v>
                </c:pt>
                <c:pt idx="150">
                  <c:v>44347</c:v>
                </c:pt>
                <c:pt idx="151">
                  <c:v>44348</c:v>
                </c:pt>
                <c:pt idx="152">
                  <c:v>44349</c:v>
                </c:pt>
                <c:pt idx="153">
                  <c:v>44350</c:v>
                </c:pt>
                <c:pt idx="154">
                  <c:v>44351</c:v>
                </c:pt>
                <c:pt idx="155">
                  <c:v>44352</c:v>
                </c:pt>
                <c:pt idx="156">
                  <c:v>44353</c:v>
                </c:pt>
                <c:pt idx="157">
                  <c:v>44354</c:v>
                </c:pt>
                <c:pt idx="158">
                  <c:v>44355</c:v>
                </c:pt>
                <c:pt idx="159">
                  <c:v>44356</c:v>
                </c:pt>
                <c:pt idx="160">
                  <c:v>44357</c:v>
                </c:pt>
                <c:pt idx="161">
                  <c:v>44358</c:v>
                </c:pt>
                <c:pt idx="162">
                  <c:v>44359</c:v>
                </c:pt>
                <c:pt idx="163">
                  <c:v>44360</c:v>
                </c:pt>
                <c:pt idx="164">
                  <c:v>44361</c:v>
                </c:pt>
                <c:pt idx="165">
                  <c:v>44362</c:v>
                </c:pt>
                <c:pt idx="166">
                  <c:v>44363</c:v>
                </c:pt>
                <c:pt idx="167">
                  <c:v>44364</c:v>
                </c:pt>
                <c:pt idx="168">
                  <c:v>44365</c:v>
                </c:pt>
                <c:pt idx="169">
                  <c:v>44366</c:v>
                </c:pt>
                <c:pt idx="170">
                  <c:v>44367</c:v>
                </c:pt>
                <c:pt idx="171">
                  <c:v>44368</c:v>
                </c:pt>
                <c:pt idx="172">
                  <c:v>44369</c:v>
                </c:pt>
                <c:pt idx="173">
                  <c:v>44370</c:v>
                </c:pt>
                <c:pt idx="174">
                  <c:v>44371</c:v>
                </c:pt>
                <c:pt idx="175">
                  <c:v>44372</c:v>
                </c:pt>
                <c:pt idx="176">
                  <c:v>44373</c:v>
                </c:pt>
                <c:pt idx="177">
                  <c:v>44374</c:v>
                </c:pt>
                <c:pt idx="178">
                  <c:v>44375</c:v>
                </c:pt>
                <c:pt idx="179">
                  <c:v>44376</c:v>
                </c:pt>
                <c:pt idx="180">
                  <c:v>44377</c:v>
                </c:pt>
                <c:pt idx="181">
                  <c:v>44378</c:v>
                </c:pt>
                <c:pt idx="182">
                  <c:v>44379</c:v>
                </c:pt>
                <c:pt idx="183">
                  <c:v>44380</c:v>
                </c:pt>
                <c:pt idx="184">
                  <c:v>44381</c:v>
                </c:pt>
                <c:pt idx="185">
                  <c:v>44382</c:v>
                </c:pt>
                <c:pt idx="186">
                  <c:v>44383</c:v>
                </c:pt>
                <c:pt idx="187">
                  <c:v>44384</c:v>
                </c:pt>
                <c:pt idx="188">
                  <c:v>44385</c:v>
                </c:pt>
                <c:pt idx="189">
                  <c:v>44386</c:v>
                </c:pt>
                <c:pt idx="190">
                  <c:v>44387</c:v>
                </c:pt>
                <c:pt idx="191">
                  <c:v>44388</c:v>
                </c:pt>
                <c:pt idx="192">
                  <c:v>44389</c:v>
                </c:pt>
                <c:pt idx="193">
                  <c:v>44390</c:v>
                </c:pt>
                <c:pt idx="194">
                  <c:v>44391</c:v>
                </c:pt>
                <c:pt idx="195">
                  <c:v>44392</c:v>
                </c:pt>
                <c:pt idx="196">
                  <c:v>44393</c:v>
                </c:pt>
                <c:pt idx="197">
                  <c:v>44394</c:v>
                </c:pt>
                <c:pt idx="198">
                  <c:v>44395</c:v>
                </c:pt>
                <c:pt idx="199">
                  <c:v>44396</c:v>
                </c:pt>
                <c:pt idx="200">
                  <c:v>44397</c:v>
                </c:pt>
                <c:pt idx="201">
                  <c:v>44398</c:v>
                </c:pt>
                <c:pt idx="202">
                  <c:v>44399</c:v>
                </c:pt>
                <c:pt idx="203">
                  <c:v>44400</c:v>
                </c:pt>
                <c:pt idx="204">
                  <c:v>44401</c:v>
                </c:pt>
                <c:pt idx="205">
                  <c:v>44402</c:v>
                </c:pt>
                <c:pt idx="206">
                  <c:v>44403</c:v>
                </c:pt>
                <c:pt idx="207">
                  <c:v>44404</c:v>
                </c:pt>
                <c:pt idx="208">
                  <c:v>44405</c:v>
                </c:pt>
                <c:pt idx="209">
                  <c:v>44406</c:v>
                </c:pt>
                <c:pt idx="210">
                  <c:v>44407</c:v>
                </c:pt>
                <c:pt idx="211">
                  <c:v>44408</c:v>
                </c:pt>
                <c:pt idx="212">
                  <c:v>44409</c:v>
                </c:pt>
                <c:pt idx="213">
                  <c:v>44410</c:v>
                </c:pt>
                <c:pt idx="214">
                  <c:v>44411</c:v>
                </c:pt>
                <c:pt idx="215">
                  <c:v>44412</c:v>
                </c:pt>
                <c:pt idx="216">
                  <c:v>44413</c:v>
                </c:pt>
                <c:pt idx="217">
                  <c:v>44414</c:v>
                </c:pt>
                <c:pt idx="218">
                  <c:v>44415</c:v>
                </c:pt>
                <c:pt idx="219">
                  <c:v>44416</c:v>
                </c:pt>
                <c:pt idx="220">
                  <c:v>44417</c:v>
                </c:pt>
                <c:pt idx="221">
                  <c:v>44418</c:v>
                </c:pt>
                <c:pt idx="222">
                  <c:v>44419</c:v>
                </c:pt>
                <c:pt idx="223">
                  <c:v>44420</c:v>
                </c:pt>
                <c:pt idx="224">
                  <c:v>44421</c:v>
                </c:pt>
                <c:pt idx="225">
                  <c:v>44422</c:v>
                </c:pt>
                <c:pt idx="226">
                  <c:v>44423</c:v>
                </c:pt>
                <c:pt idx="227">
                  <c:v>44424</c:v>
                </c:pt>
                <c:pt idx="228">
                  <c:v>44425</c:v>
                </c:pt>
                <c:pt idx="229">
                  <c:v>44426</c:v>
                </c:pt>
                <c:pt idx="230">
                  <c:v>44427</c:v>
                </c:pt>
                <c:pt idx="231">
                  <c:v>44428</c:v>
                </c:pt>
                <c:pt idx="232">
                  <c:v>44429</c:v>
                </c:pt>
                <c:pt idx="233">
                  <c:v>44430</c:v>
                </c:pt>
                <c:pt idx="234">
                  <c:v>44431</c:v>
                </c:pt>
                <c:pt idx="235">
                  <c:v>44432</c:v>
                </c:pt>
                <c:pt idx="236">
                  <c:v>44433</c:v>
                </c:pt>
                <c:pt idx="237">
                  <c:v>44434</c:v>
                </c:pt>
                <c:pt idx="238">
                  <c:v>44435</c:v>
                </c:pt>
                <c:pt idx="239">
                  <c:v>44436</c:v>
                </c:pt>
                <c:pt idx="240">
                  <c:v>44437</c:v>
                </c:pt>
                <c:pt idx="241">
                  <c:v>44438</c:v>
                </c:pt>
                <c:pt idx="242">
                  <c:v>44439</c:v>
                </c:pt>
                <c:pt idx="243">
                  <c:v>44440</c:v>
                </c:pt>
                <c:pt idx="244">
                  <c:v>44441</c:v>
                </c:pt>
                <c:pt idx="245">
                  <c:v>44442</c:v>
                </c:pt>
                <c:pt idx="246">
                  <c:v>44443</c:v>
                </c:pt>
                <c:pt idx="247">
                  <c:v>44444</c:v>
                </c:pt>
                <c:pt idx="248">
                  <c:v>44445</c:v>
                </c:pt>
                <c:pt idx="249">
                  <c:v>44446</c:v>
                </c:pt>
                <c:pt idx="250">
                  <c:v>44447</c:v>
                </c:pt>
                <c:pt idx="251">
                  <c:v>44448</c:v>
                </c:pt>
                <c:pt idx="252">
                  <c:v>44449</c:v>
                </c:pt>
                <c:pt idx="253">
                  <c:v>44450</c:v>
                </c:pt>
                <c:pt idx="254">
                  <c:v>44451</c:v>
                </c:pt>
                <c:pt idx="255">
                  <c:v>44452</c:v>
                </c:pt>
                <c:pt idx="256">
                  <c:v>44453</c:v>
                </c:pt>
                <c:pt idx="257">
                  <c:v>44454</c:v>
                </c:pt>
                <c:pt idx="258">
                  <c:v>44455</c:v>
                </c:pt>
                <c:pt idx="259">
                  <c:v>44456</c:v>
                </c:pt>
                <c:pt idx="260">
                  <c:v>44457</c:v>
                </c:pt>
                <c:pt idx="261">
                  <c:v>44458</c:v>
                </c:pt>
                <c:pt idx="262">
                  <c:v>44459</c:v>
                </c:pt>
                <c:pt idx="263">
                  <c:v>44460</c:v>
                </c:pt>
                <c:pt idx="264">
                  <c:v>44461</c:v>
                </c:pt>
                <c:pt idx="265">
                  <c:v>44462</c:v>
                </c:pt>
                <c:pt idx="266">
                  <c:v>44463</c:v>
                </c:pt>
                <c:pt idx="267">
                  <c:v>44464</c:v>
                </c:pt>
                <c:pt idx="268">
                  <c:v>44465</c:v>
                </c:pt>
                <c:pt idx="269">
                  <c:v>44466</c:v>
                </c:pt>
                <c:pt idx="270">
                  <c:v>44467</c:v>
                </c:pt>
                <c:pt idx="271">
                  <c:v>44468</c:v>
                </c:pt>
                <c:pt idx="272">
                  <c:v>44469</c:v>
                </c:pt>
                <c:pt idx="273">
                  <c:v>44470</c:v>
                </c:pt>
                <c:pt idx="274">
                  <c:v>44471</c:v>
                </c:pt>
                <c:pt idx="275">
                  <c:v>44472</c:v>
                </c:pt>
                <c:pt idx="276">
                  <c:v>44473</c:v>
                </c:pt>
                <c:pt idx="277">
                  <c:v>44474</c:v>
                </c:pt>
                <c:pt idx="278">
                  <c:v>44475</c:v>
                </c:pt>
                <c:pt idx="279">
                  <c:v>44476</c:v>
                </c:pt>
                <c:pt idx="280">
                  <c:v>44477</c:v>
                </c:pt>
                <c:pt idx="281">
                  <c:v>44478</c:v>
                </c:pt>
                <c:pt idx="282">
                  <c:v>44479</c:v>
                </c:pt>
                <c:pt idx="283">
                  <c:v>44480</c:v>
                </c:pt>
                <c:pt idx="284">
                  <c:v>44481</c:v>
                </c:pt>
                <c:pt idx="285">
                  <c:v>44482</c:v>
                </c:pt>
                <c:pt idx="286">
                  <c:v>44483</c:v>
                </c:pt>
                <c:pt idx="287">
                  <c:v>44484</c:v>
                </c:pt>
                <c:pt idx="288">
                  <c:v>44485</c:v>
                </c:pt>
                <c:pt idx="289">
                  <c:v>44486</c:v>
                </c:pt>
                <c:pt idx="290">
                  <c:v>44487</c:v>
                </c:pt>
                <c:pt idx="291">
                  <c:v>44488</c:v>
                </c:pt>
                <c:pt idx="292">
                  <c:v>44489</c:v>
                </c:pt>
                <c:pt idx="293">
                  <c:v>44490</c:v>
                </c:pt>
                <c:pt idx="294">
                  <c:v>44491</c:v>
                </c:pt>
                <c:pt idx="295">
                  <c:v>44492</c:v>
                </c:pt>
                <c:pt idx="296">
                  <c:v>44493</c:v>
                </c:pt>
                <c:pt idx="297">
                  <c:v>44494</c:v>
                </c:pt>
                <c:pt idx="298">
                  <c:v>44495</c:v>
                </c:pt>
                <c:pt idx="299">
                  <c:v>44496</c:v>
                </c:pt>
                <c:pt idx="300">
                  <c:v>44497</c:v>
                </c:pt>
                <c:pt idx="301">
                  <c:v>44498</c:v>
                </c:pt>
                <c:pt idx="302">
                  <c:v>44499</c:v>
                </c:pt>
                <c:pt idx="303">
                  <c:v>44500</c:v>
                </c:pt>
                <c:pt idx="304">
                  <c:v>44501</c:v>
                </c:pt>
                <c:pt idx="305">
                  <c:v>44502</c:v>
                </c:pt>
                <c:pt idx="306">
                  <c:v>44503</c:v>
                </c:pt>
                <c:pt idx="307">
                  <c:v>44504</c:v>
                </c:pt>
                <c:pt idx="308">
                  <c:v>44505</c:v>
                </c:pt>
                <c:pt idx="309">
                  <c:v>44506</c:v>
                </c:pt>
                <c:pt idx="310">
                  <c:v>44507</c:v>
                </c:pt>
                <c:pt idx="311">
                  <c:v>44508</c:v>
                </c:pt>
                <c:pt idx="312">
                  <c:v>44509</c:v>
                </c:pt>
                <c:pt idx="313">
                  <c:v>44510</c:v>
                </c:pt>
                <c:pt idx="314">
                  <c:v>44511</c:v>
                </c:pt>
                <c:pt idx="315">
                  <c:v>44512</c:v>
                </c:pt>
                <c:pt idx="316">
                  <c:v>44513</c:v>
                </c:pt>
                <c:pt idx="317">
                  <c:v>44514</c:v>
                </c:pt>
                <c:pt idx="318">
                  <c:v>44515</c:v>
                </c:pt>
                <c:pt idx="319">
                  <c:v>44516</c:v>
                </c:pt>
                <c:pt idx="320">
                  <c:v>44517</c:v>
                </c:pt>
                <c:pt idx="321">
                  <c:v>44518</c:v>
                </c:pt>
                <c:pt idx="322">
                  <c:v>44519</c:v>
                </c:pt>
                <c:pt idx="323">
                  <c:v>44520</c:v>
                </c:pt>
                <c:pt idx="324">
                  <c:v>44521</c:v>
                </c:pt>
                <c:pt idx="325">
                  <c:v>44522</c:v>
                </c:pt>
                <c:pt idx="326">
                  <c:v>44523</c:v>
                </c:pt>
                <c:pt idx="327">
                  <c:v>44524</c:v>
                </c:pt>
                <c:pt idx="328">
                  <c:v>44525</c:v>
                </c:pt>
                <c:pt idx="329">
                  <c:v>44526</c:v>
                </c:pt>
                <c:pt idx="330">
                  <c:v>44527</c:v>
                </c:pt>
                <c:pt idx="331">
                  <c:v>44528</c:v>
                </c:pt>
                <c:pt idx="332">
                  <c:v>44529</c:v>
                </c:pt>
                <c:pt idx="333">
                  <c:v>44530</c:v>
                </c:pt>
                <c:pt idx="334">
                  <c:v>44531</c:v>
                </c:pt>
                <c:pt idx="335">
                  <c:v>44532</c:v>
                </c:pt>
                <c:pt idx="336">
                  <c:v>44533</c:v>
                </c:pt>
                <c:pt idx="337">
                  <c:v>44534</c:v>
                </c:pt>
                <c:pt idx="338">
                  <c:v>44535</c:v>
                </c:pt>
                <c:pt idx="339">
                  <c:v>44536</c:v>
                </c:pt>
                <c:pt idx="340">
                  <c:v>44537</c:v>
                </c:pt>
                <c:pt idx="341">
                  <c:v>44538</c:v>
                </c:pt>
                <c:pt idx="342">
                  <c:v>44539</c:v>
                </c:pt>
                <c:pt idx="343">
                  <c:v>44540</c:v>
                </c:pt>
                <c:pt idx="344">
                  <c:v>44541</c:v>
                </c:pt>
                <c:pt idx="345">
                  <c:v>44542</c:v>
                </c:pt>
                <c:pt idx="346">
                  <c:v>44543</c:v>
                </c:pt>
                <c:pt idx="347">
                  <c:v>44544</c:v>
                </c:pt>
                <c:pt idx="348">
                  <c:v>44545</c:v>
                </c:pt>
                <c:pt idx="349">
                  <c:v>44546</c:v>
                </c:pt>
                <c:pt idx="350">
                  <c:v>44547</c:v>
                </c:pt>
                <c:pt idx="351">
                  <c:v>44548</c:v>
                </c:pt>
                <c:pt idx="352">
                  <c:v>44549</c:v>
                </c:pt>
                <c:pt idx="353">
                  <c:v>44550</c:v>
                </c:pt>
                <c:pt idx="354">
                  <c:v>44551</c:v>
                </c:pt>
                <c:pt idx="355">
                  <c:v>44552</c:v>
                </c:pt>
                <c:pt idx="356">
                  <c:v>44553</c:v>
                </c:pt>
                <c:pt idx="357">
                  <c:v>44554</c:v>
                </c:pt>
                <c:pt idx="358">
                  <c:v>44555</c:v>
                </c:pt>
                <c:pt idx="359">
                  <c:v>44556</c:v>
                </c:pt>
                <c:pt idx="360">
                  <c:v>44557</c:v>
                </c:pt>
                <c:pt idx="361">
                  <c:v>44558</c:v>
                </c:pt>
                <c:pt idx="362">
                  <c:v>44559</c:v>
                </c:pt>
                <c:pt idx="363">
                  <c:v>44560</c:v>
                </c:pt>
                <c:pt idx="364">
                  <c:v>44561</c:v>
                </c:pt>
              </c:numCache>
            </c:numRef>
          </c:xVal>
          <c:yVal>
            <c:numRef>
              <c:f>GRAFICA!$R$3:$R$367</c:f>
              <c:numCache>
                <c:formatCode>General</c:formatCode>
                <c:ptCount val="365"/>
                <c:pt idx="0">
                  <c:v>131.526626385094</c:v>
                </c:pt>
                <c:pt idx="1">
                  <c:v>131.31836311037577</c:v>
                </c:pt>
                <c:pt idx="2">
                  <c:v>131.17114251962769</c:v>
                </c:pt>
                <c:pt idx="3">
                  <c:v>131.02033118276304</c:v>
                </c:pt>
                <c:pt idx="4">
                  <c:v>130.88029208424484</c:v>
                </c:pt>
                <c:pt idx="5">
                  <c:v>130.7905234313487</c:v>
                </c:pt>
                <c:pt idx="6">
                  <c:v>130.68998254010614</c:v>
                </c:pt>
                <c:pt idx="7">
                  <c:v>130.59303239497854</c:v>
                </c:pt>
                <c:pt idx="8">
                  <c:v>130.63971209448405</c:v>
                </c:pt>
                <c:pt idx="9">
                  <c:v>130.62175836390452</c:v>
                </c:pt>
                <c:pt idx="10">
                  <c:v>130.51403598043046</c:v>
                </c:pt>
                <c:pt idx="11">
                  <c:v>130.43863031199731</c:v>
                </c:pt>
                <c:pt idx="12">
                  <c:v>130.42067658141778</c:v>
                </c:pt>
                <c:pt idx="13">
                  <c:v>130.29859121348073</c:v>
                </c:pt>
                <c:pt idx="14">
                  <c:v>130.12982614603655</c:v>
                </c:pt>
                <c:pt idx="15">
                  <c:v>129.91797212520174</c:v>
                </c:pt>
                <c:pt idx="16">
                  <c:v>129.72048108883158</c:v>
                </c:pt>
                <c:pt idx="17">
                  <c:v>129.51105340193507</c:v>
                </c:pt>
                <c:pt idx="18">
                  <c:v>129.27425397900839</c:v>
                </c:pt>
                <c:pt idx="19">
                  <c:v>129.17882734588855</c:v>
                </c:pt>
                <c:pt idx="20">
                  <c:v>129.04805751531779</c:v>
                </c:pt>
                <c:pt idx="21">
                  <c:v>128.87487584780433</c:v>
                </c:pt>
                <c:pt idx="22">
                  <c:v>128.69109122105482</c:v>
                </c:pt>
                <c:pt idx="23">
                  <c:v>128.50377227456102</c:v>
                </c:pt>
                <c:pt idx="24">
                  <c:v>128.31998764781147</c:v>
                </c:pt>
                <c:pt idx="25">
                  <c:v>128.10439414335696</c:v>
                </c:pt>
                <c:pt idx="26">
                  <c:v>127.89586927839099</c:v>
                </c:pt>
                <c:pt idx="27">
                  <c:v>127.68381009368075</c:v>
                </c:pt>
                <c:pt idx="28">
                  <c:v>127.49295682744103</c:v>
                </c:pt>
                <c:pt idx="29">
                  <c:v>127.34098107839813</c:v>
                </c:pt>
                <c:pt idx="30">
                  <c:v>127.25615740451435</c:v>
                </c:pt>
                <c:pt idx="31">
                  <c:v>127.07590709751072</c:v>
                </c:pt>
                <c:pt idx="32">
                  <c:v>126.99461774337124</c:v>
                </c:pt>
                <c:pt idx="33">
                  <c:v>126.930999987958</c:v>
                </c:pt>
                <c:pt idx="34">
                  <c:v>126.92746566821371</c:v>
                </c:pt>
                <c:pt idx="35">
                  <c:v>127.10771597521735</c:v>
                </c:pt>
                <c:pt idx="36">
                  <c:v>127.43994203126388</c:v>
                </c:pt>
                <c:pt idx="37">
                  <c:v>127.82871720323347</c:v>
                </c:pt>
                <c:pt idx="38">
                  <c:v>128.47549771660027</c:v>
                </c:pt>
                <c:pt idx="39">
                  <c:v>129.32726877518718</c:v>
                </c:pt>
                <c:pt idx="40">
                  <c:v>130.04005749314041</c:v>
                </c:pt>
                <c:pt idx="41">
                  <c:v>130.77616044688571</c:v>
                </c:pt>
                <c:pt idx="42">
                  <c:v>131.48353743170506</c:v>
                </c:pt>
                <c:pt idx="43">
                  <c:v>132.34890724562052</c:v>
                </c:pt>
                <c:pt idx="44">
                  <c:v>132.95574333919566</c:v>
                </c:pt>
                <c:pt idx="45">
                  <c:v>133.38507059427164</c:v>
                </c:pt>
                <c:pt idx="46">
                  <c:v>133.93942864355338</c:v>
                </c:pt>
                <c:pt idx="47">
                  <c:v>134.36978555023225</c:v>
                </c:pt>
                <c:pt idx="48">
                  <c:v>135.57332605196171</c:v>
                </c:pt>
                <c:pt idx="49">
                  <c:v>137.5346371822252</c:v>
                </c:pt>
                <c:pt idx="50">
                  <c:v>138.65021972763881</c:v>
                </c:pt>
                <c:pt idx="51">
                  <c:v>139.40629560559157</c:v>
                </c:pt>
                <c:pt idx="52">
                  <c:v>140.00300254848668</c:v>
                </c:pt>
                <c:pt idx="53">
                  <c:v>140.59600323707733</c:v>
                </c:pt>
                <c:pt idx="54">
                  <c:v>141.01487557612541</c:v>
                </c:pt>
                <c:pt idx="55">
                  <c:v>141.43395564048669</c:v>
                </c:pt>
                <c:pt idx="56">
                  <c:v>141.72466883828631</c:v>
                </c:pt>
                <c:pt idx="57">
                  <c:v>142.04181050861519</c:v>
                </c:pt>
                <c:pt idx="58">
                  <c:v>142.33252370641483</c:v>
                </c:pt>
                <c:pt idx="60">
                  <c:v>142.50997202195546</c:v>
                </c:pt>
                <c:pt idx="61">
                  <c:v>142.66854285711906</c:v>
                </c:pt>
                <c:pt idx="62">
                  <c:v>142.86486865303678</c:v>
                </c:pt>
                <c:pt idx="63">
                  <c:v>143.00078651174891</c:v>
                </c:pt>
                <c:pt idx="64">
                  <c:v>143.11027589793349</c:v>
                </c:pt>
                <c:pt idx="65">
                  <c:v>143.17445933121348</c:v>
                </c:pt>
                <c:pt idx="66">
                  <c:v>143.24241826056954</c:v>
                </c:pt>
                <c:pt idx="67">
                  <c:v>143.38211161535779</c:v>
                </c:pt>
                <c:pt idx="68">
                  <c:v>143.46139703293872</c:v>
                </c:pt>
                <c:pt idx="69">
                  <c:v>143.57843741127377</c:v>
                </c:pt>
                <c:pt idx="70">
                  <c:v>143.74833473466396</c:v>
                </c:pt>
                <c:pt idx="71">
                  <c:v>143.78231419934198</c:v>
                </c:pt>
                <c:pt idx="72">
                  <c:v>143.78608969541807</c:v>
                </c:pt>
                <c:pt idx="73">
                  <c:v>143.89180358552656</c:v>
                </c:pt>
                <c:pt idx="74">
                  <c:v>143.93710953843117</c:v>
                </c:pt>
                <c:pt idx="75">
                  <c:v>143.94466053058167</c:v>
                </c:pt>
                <c:pt idx="76">
                  <c:v>143.96731350703311</c:v>
                </c:pt>
                <c:pt idx="77">
                  <c:v>144.01261945993772</c:v>
                </c:pt>
                <c:pt idx="78">
                  <c:v>144.05414991676625</c:v>
                </c:pt>
                <c:pt idx="79">
                  <c:v>144.08057838929381</c:v>
                </c:pt>
                <c:pt idx="80">
                  <c:v>144.19006777547838</c:v>
                </c:pt>
                <c:pt idx="81">
                  <c:v>144.26935319305932</c:v>
                </c:pt>
                <c:pt idx="82">
                  <c:v>144.34108761849149</c:v>
                </c:pt>
                <c:pt idx="83">
                  <c:v>144.85993415634229</c:v>
                </c:pt>
                <c:pt idx="84">
                  <c:v>145.32185294443047</c:v>
                </c:pt>
                <c:pt idx="85">
                  <c:v>145.84921022749518</c:v>
                </c:pt>
                <c:pt idx="86">
                  <c:v>146.26493713677402</c:v>
                </c:pt>
                <c:pt idx="87">
                  <c:v>146.59212961166901</c:v>
                </c:pt>
                <c:pt idx="88">
                  <c:v>146.89622614715844</c:v>
                </c:pt>
                <c:pt idx="89">
                  <c:v>147.20417200588446</c:v>
                </c:pt>
                <c:pt idx="90">
                  <c:v>147.45052869286354</c:v>
                </c:pt>
                <c:pt idx="91">
                  <c:v>147.64684417780018</c:v>
                </c:pt>
                <c:pt idx="92">
                  <c:v>147.81236507686509</c:v>
                </c:pt>
                <c:pt idx="93">
                  <c:v>147.88935154154618</c:v>
                </c:pt>
                <c:pt idx="94">
                  <c:v>147.93169409712067</c:v>
                </c:pt>
                <c:pt idx="95">
                  <c:v>148.09336567295074</c:v>
                </c:pt>
                <c:pt idx="96">
                  <c:v>148.23980184778395</c:v>
                </c:pt>
                <c:pt idx="97">
                  <c:v>148.45596665397866</c:v>
                </c:pt>
                <c:pt idx="98">
                  <c:v>148.63675903734313</c:v>
                </c:pt>
                <c:pt idx="99">
                  <c:v>148.79396980548506</c:v>
                </c:pt>
                <c:pt idx="100">
                  <c:v>148.95904111203393</c:v>
                </c:pt>
                <c:pt idx="101">
                  <c:v>149.12018214938021</c:v>
                </c:pt>
                <c:pt idx="102">
                  <c:v>149.20271780265375</c:v>
                </c:pt>
                <c:pt idx="103">
                  <c:v>149.25381130230139</c:v>
                </c:pt>
                <c:pt idx="104">
                  <c:v>149.23022968707886</c:v>
                </c:pt>
                <c:pt idx="105">
                  <c:v>149.16734537982171</c:v>
                </c:pt>
                <c:pt idx="106">
                  <c:v>149.0926702649551</c:v>
                </c:pt>
                <c:pt idx="107">
                  <c:v>149.05336757291875</c:v>
                </c:pt>
                <c:pt idx="108">
                  <c:v>149.00227407327287</c:v>
                </c:pt>
                <c:pt idx="109">
                  <c:v>148.93545949681317</c:v>
                </c:pt>
                <c:pt idx="110">
                  <c:v>148.86078438194477</c:v>
                </c:pt>
                <c:pt idx="111">
                  <c:v>148.78610926707816</c:v>
                </c:pt>
                <c:pt idx="112">
                  <c:v>148.6957130753959</c:v>
                </c:pt>
                <c:pt idx="113">
                  <c:v>148.58959580689984</c:v>
                </c:pt>
                <c:pt idx="114">
                  <c:v>148.47954826920119</c:v>
                </c:pt>
                <c:pt idx="115">
                  <c:v>148.36164019309385</c:v>
                </c:pt>
                <c:pt idx="116">
                  <c:v>148.27124400141341</c:v>
                </c:pt>
                <c:pt idx="117">
                  <c:v>148.17035213763182</c:v>
                </c:pt>
                <c:pt idx="118">
                  <c:v>147.98173529916309</c:v>
                </c:pt>
                <c:pt idx="119">
                  <c:v>147.79696778392923</c:v>
                </c:pt>
                <c:pt idx="120">
                  <c:v>147.57755635958705</c:v>
                </c:pt>
                <c:pt idx="121">
                  <c:v>147.36969290494764</c:v>
                </c:pt>
                <c:pt idx="122">
                  <c:v>147.25036388469206</c:v>
                </c:pt>
                <c:pt idx="123">
                  <c:v>147.18492538971375</c:v>
                </c:pt>
                <c:pt idx="124">
                  <c:v>147.12333621796856</c:v>
                </c:pt>
                <c:pt idx="125">
                  <c:v>147.06559636945821</c:v>
                </c:pt>
                <c:pt idx="126">
                  <c:v>147.15798012707512</c:v>
                </c:pt>
                <c:pt idx="127">
                  <c:v>147.46977530903425</c:v>
                </c:pt>
                <c:pt idx="128">
                  <c:v>147.50056989490596</c:v>
                </c:pt>
                <c:pt idx="129">
                  <c:v>147.50826854137392</c:v>
                </c:pt>
                <c:pt idx="130">
                  <c:v>147.47747395550218</c:v>
                </c:pt>
                <c:pt idx="131">
                  <c:v>147.51211786460874</c:v>
                </c:pt>
                <c:pt idx="132">
                  <c:v>147.51211786460874</c:v>
                </c:pt>
                <c:pt idx="133">
                  <c:v>147.47747395550218</c:v>
                </c:pt>
                <c:pt idx="134">
                  <c:v>147.41203546052213</c:v>
                </c:pt>
                <c:pt idx="135">
                  <c:v>147.33119967260797</c:v>
                </c:pt>
                <c:pt idx="136">
                  <c:v>147.24651456145898</c:v>
                </c:pt>
                <c:pt idx="137">
                  <c:v>147.17337742001098</c:v>
                </c:pt>
                <c:pt idx="138">
                  <c:v>147.08484298562891</c:v>
                </c:pt>
                <c:pt idx="139">
                  <c:v>146.98091125830919</c:v>
                </c:pt>
                <c:pt idx="140">
                  <c:v>146.8654315612867</c:v>
                </c:pt>
                <c:pt idx="141">
                  <c:v>146.75380118749908</c:v>
                </c:pt>
                <c:pt idx="142">
                  <c:v>146.63062284400866</c:v>
                </c:pt>
                <c:pt idx="143">
                  <c:v>146.50744450051999</c:v>
                </c:pt>
                <c:pt idx="144">
                  <c:v>146.38811548026442</c:v>
                </c:pt>
                <c:pt idx="145">
                  <c:v>146.25723849030609</c:v>
                </c:pt>
                <c:pt idx="146">
                  <c:v>146.12636150034774</c:v>
                </c:pt>
                <c:pt idx="147">
                  <c:v>146.01858044979494</c:v>
                </c:pt>
                <c:pt idx="148">
                  <c:v>145.9107993992404</c:v>
                </c:pt>
                <c:pt idx="149">
                  <c:v>145.79147037898483</c:v>
                </c:pt>
                <c:pt idx="150">
                  <c:v>145.64519609609061</c:v>
                </c:pt>
                <c:pt idx="151">
                  <c:v>145.51046978289918</c:v>
                </c:pt>
                <c:pt idx="152">
                  <c:v>145.38729143940876</c:v>
                </c:pt>
                <c:pt idx="153">
                  <c:v>145.26026377268525</c:v>
                </c:pt>
                <c:pt idx="154">
                  <c:v>145.05624964128069</c:v>
                </c:pt>
                <c:pt idx="155">
                  <c:v>144.84453686340643</c:v>
                </c:pt>
                <c:pt idx="156">
                  <c:v>144.65976934817257</c:v>
                </c:pt>
                <c:pt idx="157">
                  <c:v>144.51734438851145</c:v>
                </c:pt>
                <c:pt idx="158">
                  <c:v>144.34486311456587</c:v>
                </c:pt>
                <c:pt idx="159">
                  <c:v>144.19384327155277</c:v>
                </c:pt>
                <c:pt idx="160">
                  <c:v>144.04659892461578</c:v>
                </c:pt>
                <c:pt idx="161">
                  <c:v>143.89557908160268</c:v>
                </c:pt>
                <c:pt idx="162">
                  <c:v>143.74833473466396</c:v>
                </c:pt>
                <c:pt idx="163">
                  <c:v>143.60486588380132</c:v>
                </c:pt>
                <c:pt idx="164">
                  <c:v>143.46139703293872</c:v>
                </c:pt>
                <c:pt idx="165">
                  <c:v>143.32547917422659</c:v>
                </c:pt>
                <c:pt idx="166">
                  <c:v>143.1706838351391</c:v>
                </c:pt>
                <c:pt idx="167">
                  <c:v>143.02343948820038</c:v>
                </c:pt>
                <c:pt idx="168">
                  <c:v>142.85731766088631</c:v>
                </c:pt>
                <c:pt idx="169">
                  <c:v>142.70629781787321</c:v>
                </c:pt>
                <c:pt idx="170">
                  <c:v>142.54772698270961</c:v>
                </c:pt>
                <c:pt idx="171">
                  <c:v>142.37782965931945</c:v>
                </c:pt>
                <c:pt idx="172">
                  <c:v>142.15507539087417</c:v>
                </c:pt>
                <c:pt idx="173">
                  <c:v>141.92477013028014</c:v>
                </c:pt>
                <c:pt idx="174">
                  <c:v>141.70956685398534</c:v>
                </c:pt>
                <c:pt idx="175">
                  <c:v>141.4868125855418</c:v>
                </c:pt>
                <c:pt idx="176">
                  <c:v>141.2791603013975</c:v>
                </c:pt>
                <c:pt idx="177">
                  <c:v>141.06018152902831</c:v>
                </c:pt>
                <c:pt idx="178">
                  <c:v>140.78834581160405</c:v>
                </c:pt>
                <c:pt idx="179">
                  <c:v>140.54782193112959</c:v>
                </c:pt>
                <c:pt idx="180">
                  <c:v>140.30320914708645</c:v>
                </c:pt>
                <c:pt idx="181">
                  <c:v>140.06230261734609</c:v>
                </c:pt>
                <c:pt idx="182">
                  <c:v>139.83251485051736</c:v>
                </c:pt>
                <c:pt idx="183">
                  <c:v>139.59531457507975</c:v>
                </c:pt>
                <c:pt idx="184">
                  <c:v>139.36182055394829</c:v>
                </c:pt>
                <c:pt idx="185">
                  <c:v>139.12091402420791</c:v>
                </c:pt>
                <c:pt idx="186">
                  <c:v>138.8725949858603</c:v>
                </c:pt>
                <c:pt idx="187">
                  <c:v>138.63910096472713</c:v>
                </c:pt>
                <c:pt idx="188">
                  <c:v>138.39078192637956</c:v>
                </c:pt>
                <c:pt idx="189">
                  <c:v>138.14616914233471</c:v>
                </c:pt>
                <c:pt idx="190">
                  <c:v>137.90155635829157</c:v>
                </c:pt>
                <c:pt idx="191">
                  <c:v>137.66064982855121</c:v>
                </c:pt>
                <c:pt idx="192">
                  <c:v>137.40862453590086</c:v>
                </c:pt>
                <c:pt idx="193">
                  <c:v>137.16401175185601</c:v>
                </c:pt>
                <c:pt idx="194">
                  <c:v>136.91569271350843</c:v>
                </c:pt>
                <c:pt idx="195">
                  <c:v>136.67474796566637</c:v>
                </c:pt>
                <c:pt idx="196">
                  <c:v>136.42674568046067</c:v>
                </c:pt>
                <c:pt idx="197">
                  <c:v>136.20062594983304</c:v>
                </c:pt>
                <c:pt idx="198">
                  <c:v>135.9672120343466</c:v>
                </c:pt>
                <c:pt idx="199">
                  <c:v>135.71920974914093</c:v>
                </c:pt>
                <c:pt idx="200">
                  <c:v>135.46756037150669</c:v>
                </c:pt>
                <c:pt idx="201">
                  <c:v>135.23414645602026</c:v>
                </c:pt>
                <c:pt idx="202">
                  <c:v>134.9970854481036</c:v>
                </c:pt>
                <c:pt idx="203">
                  <c:v>134.75273025532815</c:v>
                </c:pt>
                <c:pt idx="204">
                  <c:v>134.51202215498125</c:v>
                </c:pt>
                <c:pt idx="205">
                  <c:v>134.26766696220579</c:v>
                </c:pt>
                <c:pt idx="206">
                  <c:v>134.04154723157816</c:v>
                </c:pt>
                <c:pt idx="207">
                  <c:v>133.79354494637414</c:v>
                </c:pt>
                <c:pt idx="208">
                  <c:v>133.55648393845749</c:v>
                </c:pt>
                <c:pt idx="209">
                  <c:v>133.33036420782986</c:v>
                </c:pt>
                <c:pt idx="210">
                  <c:v>133.10296392994536</c:v>
                </c:pt>
                <c:pt idx="211">
                  <c:v>132.88033767076413</c:v>
                </c:pt>
                <c:pt idx="212">
                  <c:v>132.66130215769786</c:v>
                </c:pt>
                <c:pt idx="213">
                  <c:v>132.42790366016857</c:v>
                </c:pt>
                <c:pt idx="214">
                  <c:v>132.22323113156691</c:v>
                </c:pt>
                <c:pt idx="215">
                  <c:v>132.01496785684867</c:v>
                </c:pt>
                <c:pt idx="216">
                  <c:v>131.78516010543433</c:v>
                </c:pt>
                <c:pt idx="217">
                  <c:v>131.60921354575865</c:v>
                </c:pt>
                <c:pt idx="218">
                  <c:v>131.390178032694</c:v>
                </c:pt>
                <c:pt idx="219">
                  <c:v>131.16037028127965</c:v>
                </c:pt>
                <c:pt idx="220">
                  <c:v>130.96287924490946</c:v>
                </c:pt>
                <c:pt idx="221">
                  <c:v>130.66843806341168</c:v>
                </c:pt>
                <c:pt idx="222">
                  <c:v>130.44222105811389</c:v>
                </c:pt>
                <c:pt idx="223">
                  <c:v>130.20523181446805</c:v>
                </c:pt>
                <c:pt idx="224">
                  <c:v>129.96465182470729</c:v>
                </c:pt>
                <c:pt idx="225">
                  <c:v>129.78870526503158</c:v>
                </c:pt>
                <c:pt idx="226">
                  <c:v>129.57467115734832</c:v>
                </c:pt>
                <c:pt idx="227">
                  <c:v>129.34140605416752</c:v>
                </c:pt>
                <c:pt idx="228">
                  <c:v>129.11874391022121</c:v>
                </c:pt>
                <c:pt idx="229">
                  <c:v>128.89608176627488</c:v>
                </c:pt>
                <c:pt idx="230">
                  <c:v>128.65221370385802</c:v>
                </c:pt>
                <c:pt idx="231">
                  <c:v>128.42955155991169</c:v>
                </c:pt>
                <c:pt idx="232">
                  <c:v>128.19628645673092</c:v>
                </c:pt>
                <c:pt idx="233">
                  <c:v>128.00189887074691</c:v>
                </c:pt>
                <c:pt idx="234">
                  <c:v>127.76156512807434</c:v>
                </c:pt>
                <c:pt idx="235">
                  <c:v>127.52830002489355</c:v>
                </c:pt>
                <c:pt idx="236">
                  <c:v>127.30563788094723</c:v>
                </c:pt>
                <c:pt idx="237">
                  <c:v>127.04763253954999</c:v>
                </c:pt>
                <c:pt idx="238">
                  <c:v>126.82143607585779</c:v>
                </c:pt>
                <c:pt idx="239">
                  <c:v>126.59170529242128</c:v>
                </c:pt>
                <c:pt idx="240">
                  <c:v>126.36550882873067</c:v>
                </c:pt>
                <c:pt idx="241">
                  <c:v>126.12523221339173</c:v>
                </c:pt>
                <c:pt idx="242">
                  <c:v>125.90616909146466</c:v>
                </c:pt>
                <c:pt idx="243">
                  <c:v>125.66972000747785</c:v>
                </c:pt>
                <c:pt idx="244">
                  <c:v>125.42283934625739</c:v>
                </c:pt>
                <c:pt idx="245">
                  <c:v>125.20377622432876</c:v>
                </c:pt>
                <c:pt idx="246">
                  <c:v>124.99514467963536</c:v>
                </c:pt>
                <c:pt idx="247">
                  <c:v>124.77955875011899</c:v>
                </c:pt>
                <c:pt idx="248">
                  <c:v>124.53267808889854</c:v>
                </c:pt>
                <c:pt idx="249">
                  <c:v>124.35534127590763</c:v>
                </c:pt>
                <c:pt idx="250">
                  <c:v>124.11541499951014</c:v>
                </c:pt>
                <c:pt idx="251">
                  <c:v>123.94850976375604</c:v>
                </c:pt>
                <c:pt idx="252">
                  <c:v>123.78508172041262</c:v>
                </c:pt>
                <c:pt idx="253">
                  <c:v>123.59731333018809</c:v>
                </c:pt>
                <c:pt idx="254">
                  <c:v>123.40259055514058</c:v>
                </c:pt>
                <c:pt idx="255">
                  <c:v>123.2043905876824</c:v>
                </c:pt>
                <c:pt idx="256">
                  <c:v>123.01662219745785</c:v>
                </c:pt>
                <c:pt idx="257">
                  <c:v>122.79755907552922</c:v>
                </c:pt>
                <c:pt idx="258">
                  <c:v>122.60701089134608</c:v>
                </c:pt>
                <c:pt idx="259">
                  <c:v>122.41529229424603</c:v>
                </c:pt>
                <c:pt idx="260">
                  <c:v>122.24069142903029</c:v>
                </c:pt>
                <c:pt idx="261">
                  <c:v>122.04554928555277</c:v>
                </c:pt>
                <c:pt idx="262">
                  <c:v>121.87779551309042</c:v>
                </c:pt>
                <c:pt idx="263">
                  <c:v>121.70661819425216</c:v>
                </c:pt>
                <c:pt idx="264">
                  <c:v>121.51147605077463</c:v>
                </c:pt>
                <c:pt idx="265">
                  <c:v>121.31633390729867</c:v>
                </c:pt>
                <c:pt idx="266">
                  <c:v>121.14173304208292</c:v>
                </c:pt>
                <c:pt idx="267">
                  <c:v>121.01506182614102</c:v>
                </c:pt>
                <c:pt idx="268">
                  <c:v>120.87127287831638</c:v>
                </c:pt>
                <c:pt idx="269">
                  <c:v>120.73433102324515</c:v>
                </c:pt>
                <c:pt idx="270">
                  <c:v>120.5973891681739</c:v>
                </c:pt>
                <c:pt idx="271">
                  <c:v>120.47071795223201</c:v>
                </c:pt>
                <c:pt idx="272">
                  <c:v>120.32008191165396</c:v>
                </c:pt>
                <c:pt idx="273">
                  <c:v>120.17971651020524</c:v>
                </c:pt>
                <c:pt idx="274">
                  <c:v>120.03935110875808</c:v>
                </c:pt>
                <c:pt idx="275">
                  <c:v>119.92295053194707</c:v>
                </c:pt>
                <c:pt idx="276">
                  <c:v>119.72438484209361</c:v>
                </c:pt>
                <c:pt idx="277">
                  <c:v>119.59771362615326</c:v>
                </c:pt>
                <c:pt idx="278">
                  <c:v>119.27247672035791</c:v>
                </c:pt>
                <c:pt idx="279">
                  <c:v>119.09992330386522</c:v>
                </c:pt>
                <c:pt idx="280">
                  <c:v>118.8775253381487</c:v>
                </c:pt>
                <c:pt idx="281">
                  <c:v>118.67534536931356</c:v>
                </c:pt>
                <c:pt idx="282">
                  <c:v>118.45631706974496</c:v>
                </c:pt>
                <c:pt idx="283">
                  <c:v>118.26761576549994</c:v>
                </c:pt>
                <c:pt idx="284">
                  <c:v>118.08228412740131</c:v>
                </c:pt>
                <c:pt idx="285">
                  <c:v>117.82281983406537</c:v>
                </c:pt>
                <c:pt idx="286">
                  <c:v>117.58694320375872</c:v>
                </c:pt>
                <c:pt idx="287">
                  <c:v>117.33084857656917</c:v>
                </c:pt>
                <c:pt idx="288">
                  <c:v>117.09834161241044</c:v>
                </c:pt>
                <c:pt idx="289">
                  <c:v>116.87257398054599</c:v>
                </c:pt>
                <c:pt idx="290">
                  <c:v>116.62658835179866</c:v>
                </c:pt>
                <c:pt idx="291">
                  <c:v>116.42440838296504</c:v>
                </c:pt>
                <c:pt idx="292">
                  <c:v>116.16494408962757</c:v>
                </c:pt>
                <c:pt idx="293">
                  <c:v>115.93917645776314</c:v>
                </c:pt>
                <c:pt idx="294">
                  <c:v>115.78199329470753</c:v>
                </c:pt>
                <c:pt idx="295">
                  <c:v>115.62605306646682</c:v>
                </c:pt>
                <c:pt idx="296">
                  <c:v>115.4369340662608</c:v>
                </c:pt>
                <c:pt idx="297">
                  <c:v>115.22127204848104</c:v>
                </c:pt>
                <c:pt idx="298">
                  <c:v>115.04874243425692</c:v>
                </c:pt>
                <c:pt idx="299">
                  <c:v>114.81649103049526</c:v>
                </c:pt>
                <c:pt idx="300">
                  <c:v>114.64727929346843</c:v>
                </c:pt>
                <c:pt idx="301">
                  <c:v>114.51124632840691</c:v>
                </c:pt>
                <c:pt idx="302">
                  <c:v>114.30553794221748</c:v>
                </c:pt>
                <c:pt idx="303">
                  <c:v>114.09651167883078</c:v>
                </c:pt>
                <c:pt idx="304">
                  <c:v>113.88748541544408</c:v>
                </c:pt>
                <c:pt idx="305">
                  <c:v>113.6552340116809</c:v>
                </c:pt>
                <c:pt idx="306">
                  <c:v>113.47938652026102</c:v>
                </c:pt>
                <c:pt idx="307">
                  <c:v>113.25708874808819</c:v>
                </c:pt>
                <c:pt idx="308">
                  <c:v>113.05469823909606</c:v>
                </c:pt>
                <c:pt idx="309">
                  <c:v>112.87221499328159</c:v>
                </c:pt>
                <c:pt idx="310">
                  <c:v>112.66318872989488</c:v>
                </c:pt>
                <c:pt idx="311">
                  <c:v>112.45223693569436</c:v>
                </c:pt>
                <c:pt idx="312">
                  <c:v>112.26605733340581</c:v>
                </c:pt>
                <c:pt idx="313">
                  <c:v>112.06354618705495</c:v>
                </c:pt>
                <c:pt idx="314">
                  <c:v>111.84796980545752</c:v>
                </c:pt>
                <c:pt idx="315">
                  <c:v>111.65525758554345</c:v>
                </c:pt>
                <c:pt idx="316">
                  <c:v>111.49520845375102</c:v>
                </c:pt>
                <c:pt idx="317">
                  <c:v>111.3514908660194</c:v>
                </c:pt>
                <c:pt idx="318">
                  <c:v>111.20450696947502</c:v>
                </c:pt>
                <c:pt idx="319">
                  <c:v>111.06405569055468</c:v>
                </c:pt>
                <c:pt idx="320">
                  <c:v>110.88440870589015</c:v>
                </c:pt>
                <c:pt idx="321">
                  <c:v>110.77008789746741</c:v>
                </c:pt>
                <c:pt idx="322">
                  <c:v>110.53164735418513</c:v>
                </c:pt>
                <c:pt idx="323">
                  <c:v>110.26707634040525</c:v>
                </c:pt>
                <c:pt idx="324">
                  <c:v>110.10376089980005</c:v>
                </c:pt>
                <c:pt idx="325">
                  <c:v>109.85225512126972</c:v>
                </c:pt>
                <c:pt idx="326">
                  <c:v>109.71507015116214</c:v>
                </c:pt>
                <c:pt idx="327">
                  <c:v>109.4831622255024</c:v>
                </c:pt>
                <c:pt idx="328">
                  <c:v>109.33944463777078</c:v>
                </c:pt>
                <c:pt idx="329">
                  <c:v>109.2162697966569</c:v>
                </c:pt>
                <c:pt idx="330">
                  <c:v>109.11664154048863</c:v>
                </c:pt>
                <c:pt idx="331">
                  <c:v>109.00737184017451</c:v>
                </c:pt>
                <c:pt idx="332">
                  <c:v>108.96559224887834</c:v>
                </c:pt>
                <c:pt idx="333">
                  <c:v>108.85953636327999</c:v>
                </c:pt>
                <c:pt idx="334">
                  <c:v>108.75669429239593</c:v>
                </c:pt>
                <c:pt idx="335">
                  <c:v>108.63778314793745</c:v>
                </c:pt>
                <c:pt idx="336">
                  <c:v>108.53494107705342</c:v>
                </c:pt>
                <c:pt idx="337">
                  <c:v>108.50280292990305</c:v>
                </c:pt>
                <c:pt idx="338">
                  <c:v>108.45780952389111</c:v>
                </c:pt>
                <c:pt idx="339">
                  <c:v>108.43531282088513</c:v>
                </c:pt>
                <c:pt idx="340">
                  <c:v>108.40317467373332</c:v>
                </c:pt>
                <c:pt idx="341">
                  <c:v>108.38067797072881</c:v>
                </c:pt>
                <c:pt idx="342">
                  <c:v>108.31961549114095</c:v>
                </c:pt>
                <c:pt idx="343">
                  <c:v>108.32925693528679</c:v>
                </c:pt>
                <c:pt idx="344">
                  <c:v>108.26498064098463</c:v>
                </c:pt>
                <c:pt idx="345">
                  <c:v>108.28104971455907</c:v>
                </c:pt>
                <c:pt idx="346">
                  <c:v>108.33568456471686</c:v>
                </c:pt>
                <c:pt idx="347">
                  <c:v>108.28426352927484</c:v>
                </c:pt>
                <c:pt idx="348">
                  <c:v>108.2874773439906</c:v>
                </c:pt>
                <c:pt idx="349">
                  <c:v>108.21034579082684</c:v>
                </c:pt>
                <c:pt idx="350">
                  <c:v>108.274622085129</c:v>
                </c:pt>
                <c:pt idx="351">
                  <c:v>108.2714082704147</c:v>
                </c:pt>
                <c:pt idx="352">
                  <c:v>108.22962867911851</c:v>
                </c:pt>
                <c:pt idx="353">
                  <c:v>108.29390497342067</c:v>
                </c:pt>
                <c:pt idx="354">
                  <c:v>108.33889837943116</c:v>
                </c:pt>
                <c:pt idx="355">
                  <c:v>108.30997404699511</c:v>
                </c:pt>
                <c:pt idx="356">
                  <c:v>108.31318786171089</c:v>
                </c:pt>
                <c:pt idx="357">
                  <c:v>108.35818126772283</c:v>
                </c:pt>
                <c:pt idx="358">
                  <c:v>108.33568456471686</c:v>
                </c:pt>
                <c:pt idx="359">
                  <c:v>108.32282930585671</c:v>
                </c:pt>
                <c:pt idx="360">
                  <c:v>108.28426352927484</c:v>
                </c:pt>
                <c:pt idx="361">
                  <c:v>108.34211219414692</c:v>
                </c:pt>
                <c:pt idx="362">
                  <c:v>108.35818126772283</c:v>
                </c:pt>
                <c:pt idx="363">
                  <c:v>108.37103652658297</c:v>
                </c:pt>
                <c:pt idx="364">
                  <c:v>108.47066478275124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DBEE-4A04-8FEF-32F4CF02BBC7}"/>
            </c:ext>
          </c:extLst>
        </c:ser>
        <c:ser>
          <c:idx val="3"/>
          <c:order val="3"/>
          <c:tx>
            <c:v>2024</c:v>
          </c:tx>
          <c:spPr>
            <a:ln w="25400" cap="rnd">
              <a:solidFill>
                <a:srgbClr val="FF7005"/>
              </a:solidFill>
            </a:ln>
            <a:effectLst>
              <a:glow rad="139700">
                <a:schemeClr val="accent4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xVal>
            <c:numRef>
              <c:f>GRAFICA!$M$3:$M$367</c:f>
              <c:numCache>
                <c:formatCode>m/d/yyyy</c:formatCode>
                <c:ptCount val="365"/>
                <c:pt idx="0">
                  <c:v>44197</c:v>
                </c:pt>
                <c:pt idx="1">
                  <c:v>44198</c:v>
                </c:pt>
                <c:pt idx="2">
                  <c:v>44199</c:v>
                </c:pt>
                <c:pt idx="3">
                  <c:v>44200</c:v>
                </c:pt>
                <c:pt idx="4">
                  <c:v>44201</c:v>
                </c:pt>
                <c:pt idx="5">
                  <c:v>44202</c:v>
                </c:pt>
                <c:pt idx="6">
                  <c:v>44203</c:v>
                </c:pt>
                <c:pt idx="7">
                  <c:v>44204</c:v>
                </c:pt>
                <c:pt idx="8">
                  <c:v>44205</c:v>
                </c:pt>
                <c:pt idx="9">
                  <c:v>44206</c:v>
                </c:pt>
                <c:pt idx="10">
                  <c:v>44207</c:v>
                </c:pt>
                <c:pt idx="11">
                  <c:v>44208</c:v>
                </c:pt>
                <c:pt idx="12">
                  <c:v>44209</c:v>
                </c:pt>
                <c:pt idx="13">
                  <c:v>44210</c:v>
                </c:pt>
                <c:pt idx="14">
                  <c:v>44211</c:v>
                </c:pt>
                <c:pt idx="15">
                  <c:v>44212</c:v>
                </c:pt>
                <c:pt idx="16">
                  <c:v>44213</c:v>
                </c:pt>
                <c:pt idx="17">
                  <c:v>44214</c:v>
                </c:pt>
                <c:pt idx="18">
                  <c:v>44215</c:v>
                </c:pt>
                <c:pt idx="19">
                  <c:v>44216</c:v>
                </c:pt>
                <c:pt idx="20">
                  <c:v>44217</c:v>
                </c:pt>
                <c:pt idx="21">
                  <c:v>44218</c:v>
                </c:pt>
                <c:pt idx="22">
                  <c:v>44219</c:v>
                </c:pt>
                <c:pt idx="23">
                  <c:v>44220</c:v>
                </c:pt>
                <c:pt idx="24">
                  <c:v>44221</c:v>
                </c:pt>
                <c:pt idx="25">
                  <c:v>44222</c:v>
                </c:pt>
                <c:pt idx="26">
                  <c:v>44223</c:v>
                </c:pt>
                <c:pt idx="27">
                  <c:v>44224</c:v>
                </c:pt>
                <c:pt idx="28">
                  <c:v>44225</c:v>
                </c:pt>
                <c:pt idx="29">
                  <c:v>44226</c:v>
                </c:pt>
                <c:pt idx="30">
                  <c:v>44227</c:v>
                </c:pt>
                <c:pt idx="31">
                  <c:v>44228</c:v>
                </c:pt>
                <c:pt idx="32">
                  <c:v>44229</c:v>
                </c:pt>
                <c:pt idx="33">
                  <c:v>44230</c:v>
                </c:pt>
                <c:pt idx="34">
                  <c:v>44231</c:v>
                </c:pt>
                <c:pt idx="35">
                  <c:v>44232</c:v>
                </c:pt>
                <c:pt idx="36">
                  <c:v>44233</c:v>
                </c:pt>
                <c:pt idx="37">
                  <c:v>44234</c:v>
                </c:pt>
                <c:pt idx="38">
                  <c:v>44235</c:v>
                </c:pt>
                <c:pt idx="39">
                  <c:v>44236</c:v>
                </c:pt>
                <c:pt idx="40">
                  <c:v>44237</c:v>
                </c:pt>
                <c:pt idx="41">
                  <c:v>44238</c:v>
                </c:pt>
                <c:pt idx="42">
                  <c:v>44239</c:v>
                </c:pt>
                <c:pt idx="43">
                  <c:v>44240</c:v>
                </c:pt>
                <c:pt idx="44">
                  <c:v>44241</c:v>
                </c:pt>
                <c:pt idx="45">
                  <c:v>44242</c:v>
                </c:pt>
                <c:pt idx="46">
                  <c:v>44243</c:v>
                </c:pt>
                <c:pt idx="47">
                  <c:v>44244</c:v>
                </c:pt>
                <c:pt idx="48">
                  <c:v>44245</c:v>
                </c:pt>
                <c:pt idx="49">
                  <c:v>44246</c:v>
                </c:pt>
                <c:pt idx="50">
                  <c:v>44247</c:v>
                </c:pt>
                <c:pt idx="51">
                  <c:v>44248</c:v>
                </c:pt>
                <c:pt idx="52">
                  <c:v>44249</c:v>
                </c:pt>
                <c:pt idx="53">
                  <c:v>44250</c:v>
                </c:pt>
                <c:pt idx="54">
                  <c:v>44251</c:v>
                </c:pt>
                <c:pt idx="55">
                  <c:v>44252</c:v>
                </c:pt>
                <c:pt idx="56">
                  <c:v>44253</c:v>
                </c:pt>
                <c:pt idx="57">
                  <c:v>44254</c:v>
                </c:pt>
                <c:pt idx="58">
                  <c:v>44255</c:v>
                </c:pt>
                <c:pt idx="59">
                  <c:v>44256</c:v>
                </c:pt>
                <c:pt idx="60">
                  <c:v>44257</c:v>
                </c:pt>
                <c:pt idx="61">
                  <c:v>44258</c:v>
                </c:pt>
                <c:pt idx="62">
                  <c:v>44259</c:v>
                </c:pt>
                <c:pt idx="63">
                  <c:v>44260</c:v>
                </c:pt>
                <c:pt idx="64">
                  <c:v>44261</c:v>
                </c:pt>
                <c:pt idx="65">
                  <c:v>44262</c:v>
                </c:pt>
                <c:pt idx="66">
                  <c:v>44263</c:v>
                </c:pt>
                <c:pt idx="67">
                  <c:v>44264</c:v>
                </c:pt>
                <c:pt idx="68">
                  <c:v>44265</c:v>
                </c:pt>
                <c:pt idx="69">
                  <c:v>44266</c:v>
                </c:pt>
                <c:pt idx="70">
                  <c:v>44267</c:v>
                </c:pt>
                <c:pt idx="71">
                  <c:v>44268</c:v>
                </c:pt>
                <c:pt idx="72">
                  <c:v>44269</c:v>
                </c:pt>
                <c:pt idx="73">
                  <c:v>44270</c:v>
                </c:pt>
                <c:pt idx="74">
                  <c:v>44271</c:v>
                </c:pt>
                <c:pt idx="75">
                  <c:v>44272</c:v>
                </c:pt>
                <c:pt idx="76">
                  <c:v>44273</c:v>
                </c:pt>
                <c:pt idx="77">
                  <c:v>44274</c:v>
                </c:pt>
                <c:pt idx="78">
                  <c:v>44275</c:v>
                </c:pt>
                <c:pt idx="79">
                  <c:v>44276</c:v>
                </c:pt>
                <c:pt idx="80">
                  <c:v>44277</c:v>
                </c:pt>
                <c:pt idx="81">
                  <c:v>44278</c:v>
                </c:pt>
                <c:pt idx="82">
                  <c:v>44279</c:v>
                </c:pt>
                <c:pt idx="83">
                  <c:v>44280</c:v>
                </c:pt>
                <c:pt idx="84">
                  <c:v>44281</c:v>
                </c:pt>
                <c:pt idx="85">
                  <c:v>44282</c:v>
                </c:pt>
                <c:pt idx="86">
                  <c:v>44283</c:v>
                </c:pt>
                <c:pt idx="87">
                  <c:v>44284</c:v>
                </c:pt>
                <c:pt idx="88">
                  <c:v>44285</c:v>
                </c:pt>
                <c:pt idx="89">
                  <c:v>44286</c:v>
                </c:pt>
                <c:pt idx="90">
                  <c:v>44287</c:v>
                </c:pt>
                <c:pt idx="91">
                  <c:v>44288</c:v>
                </c:pt>
                <c:pt idx="92">
                  <c:v>44289</c:v>
                </c:pt>
                <c:pt idx="93">
                  <c:v>44290</c:v>
                </c:pt>
                <c:pt idx="94">
                  <c:v>44291</c:v>
                </c:pt>
                <c:pt idx="95">
                  <c:v>44292</c:v>
                </c:pt>
                <c:pt idx="96">
                  <c:v>44293</c:v>
                </c:pt>
                <c:pt idx="97">
                  <c:v>44294</c:v>
                </c:pt>
                <c:pt idx="98">
                  <c:v>44295</c:v>
                </c:pt>
                <c:pt idx="99">
                  <c:v>44296</c:v>
                </c:pt>
                <c:pt idx="100">
                  <c:v>44297</c:v>
                </c:pt>
                <c:pt idx="101">
                  <c:v>44298</c:v>
                </c:pt>
                <c:pt idx="102">
                  <c:v>44299</c:v>
                </c:pt>
                <c:pt idx="103">
                  <c:v>44300</c:v>
                </c:pt>
                <c:pt idx="104">
                  <c:v>44301</c:v>
                </c:pt>
                <c:pt idx="105">
                  <c:v>44302</c:v>
                </c:pt>
                <c:pt idx="106">
                  <c:v>44303</c:v>
                </c:pt>
                <c:pt idx="107">
                  <c:v>44304</c:v>
                </c:pt>
                <c:pt idx="108">
                  <c:v>44305</c:v>
                </c:pt>
                <c:pt idx="109">
                  <c:v>44306</c:v>
                </c:pt>
                <c:pt idx="110">
                  <c:v>44307</c:v>
                </c:pt>
                <c:pt idx="111">
                  <c:v>44308</c:v>
                </c:pt>
                <c:pt idx="112">
                  <c:v>44309</c:v>
                </c:pt>
                <c:pt idx="113">
                  <c:v>44310</c:v>
                </c:pt>
                <c:pt idx="114">
                  <c:v>44311</c:v>
                </c:pt>
                <c:pt idx="115">
                  <c:v>44312</c:v>
                </c:pt>
                <c:pt idx="116">
                  <c:v>44313</c:v>
                </c:pt>
                <c:pt idx="117">
                  <c:v>44314</c:v>
                </c:pt>
                <c:pt idx="118">
                  <c:v>44315</c:v>
                </c:pt>
                <c:pt idx="119">
                  <c:v>44316</c:v>
                </c:pt>
                <c:pt idx="120">
                  <c:v>44317</c:v>
                </c:pt>
                <c:pt idx="121">
                  <c:v>44318</c:v>
                </c:pt>
                <c:pt idx="122">
                  <c:v>44319</c:v>
                </c:pt>
                <c:pt idx="123">
                  <c:v>44320</c:v>
                </c:pt>
                <c:pt idx="124">
                  <c:v>44321</c:v>
                </c:pt>
                <c:pt idx="125">
                  <c:v>44322</c:v>
                </c:pt>
                <c:pt idx="126">
                  <c:v>44323</c:v>
                </c:pt>
                <c:pt idx="127">
                  <c:v>44324</c:v>
                </c:pt>
                <c:pt idx="128">
                  <c:v>44325</c:v>
                </c:pt>
                <c:pt idx="129">
                  <c:v>44326</c:v>
                </c:pt>
                <c:pt idx="130">
                  <c:v>44327</c:v>
                </c:pt>
                <c:pt idx="131">
                  <c:v>44328</c:v>
                </c:pt>
                <c:pt idx="132">
                  <c:v>44329</c:v>
                </c:pt>
                <c:pt idx="133">
                  <c:v>44330</c:v>
                </c:pt>
                <c:pt idx="134">
                  <c:v>44331</c:v>
                </c:pt>
                <c:pt idx="135">
                  <c:v>44332</c:v>
                </c:pt>
                <c:pt idx="136">
                  <c:v>44333</c:v>
                </c:pt>
                <c:pt idx="137">
                  <c:v>44334</c:v>
                </c:pt>
                <c:pt idx="138">
                  <c:v>44335</c:v>
                </c:pt>
                <c:pt idx="139">
                  <c:v>44336</c:v>
                </c:pt>
                <c:pt idx="140">
                  <c:v>44337</c:v>
                </c:pt>
                <c:pt idx="141">
                  <c:v>44338</c:v>
                </c:pt>
                <c:pt idx="142">
                  <c:v>44339</c:v>
                </c:pt>
                <c:pt idx="143">
                  <c:v>44340</c:v>
                </c:pt>
                <c:pt idx="144">
                  <c:v>44341</c:v>
                </c:pt>
                <c:pt idx="145">
                  <c:v>44342</c:v>
                </c:pt>
                <c:pt idx="146">
                  <c:v>44343</c:v>
                </c:pt>
                <c:pt idx="147">
                  <c:v>44344</c:v>
                </c:pt>
                <c:pt idx="148">
                  <c:v>44345</c:v>
                </c:pt>
                <c:pt idx="149">
                  <c:v>44346</c:v>
                </c:pt>
                <c:pt idx="150">
                  <c:v>44347</c:v>
                </c:pt>
                <c:pt idx="151">
                  <c:v>44348</c:v>
                </c:pt>
                <c:pt idx="152">
                  <c:v>44349</c:v>
                </c:pt>
                <c:pt idx="153">
                  <c:v>44350</c:v>
                </c:pt>
                <c:pt idx="154">
                  <c:v>44351</c:v>
                </c:pt>
                <c:pt idx="155">
                  <c:v>44352</c:v>
                </c:pt>
                <c:pt idx="156">
                  <c:v>44353</c:v>
                </c:pt>
                <c:pt idx="157">
                  <c:v>44354</c:v>
                </c:pt>
                <c:pt idx="158">
                  <c:v>44355</c:v>
                </c:pt>
                <c:pt idx="159">
                  <c:v>44356</c:v>
                </c:pt>
                <c:pt idx="160">
                  <c:v>44357</c:v>
                </c:pt>
                <c:pt idx="161">
                  <c:v>44358</c:v>
                </c:pt>
                <c:pt idx="162">
                  <c:v>44359</c:v>
                </c:pt>
                <c:pt idx="163">
                  <c:v>44360</c:v>
                </c:pt>
                <c:pt idx="164">
                  <c:v>44361</c:v>
                </c:pt>
                <c:pt idx="165">
                  <c:v>44362</c:v>
                </c:pt>
                <c:pt idx="166">
                  <c:v>44363</c:v>
                </c:pt>
                <c:pt idx="167">
                  <c:v>44364</c:v>
                </c:pt>
                <c:pt idx="168">
                  <c:v>44365</c:v>
                </c:pt>
                <c:pt idx="169">
                  <c:v>44366</c:v>
                </c:pt>
                <c:pt idx="170">
                  <c:v>44367</c:v>
                </c:pt>
                <c:pt idx="171">
                  <c:v>44368</c:v>
                </c:pt>
                <c:pt idx="172">
                  <c:v>44369</c:v>
                </c:pt>
                <c:pt idx="173">
                  <c:v>44370</c:v>
                </c:pt>
                <c:pt idx="174">
                  <c:v>44371</c:v>
                </c:pt>
                <c:pt idx="175">
                  <c:v>44372</c:v>
                </c:pt>
                <c:pt idx="176">
                  <c:v>44373</c:v>
                </c:pt>
                <c:pt idx="177">
                  <c:v>44374</c:v>
                </c:pt>
                <c:pt idx="178">
                  <c:v>44375</c:v>
                </c:pt>
                <c:pt idx="179">
                  <c:v>44376</c:v>
                </c:pt>
                <c:pt idx="180">
                  <c:v>44377</c:v>
                </c:pt>
                <c:pt idx="181">
                  <c:v>44378</c:v>
                </c:pt>
                <c:pt idx="182">
                  <c:v>44379</c:v>
                </c:pt>
                <c:pt idx="183">
                  <c:v>44380</c:v>
                </c:pt>
                <c:pt idx="184">
                  <c:v>44381</c:v>
                </c:pt>
                <c:pt idx="185">
                  <c:v>44382</c:v>
                </c:pt>
                <c:pt idx="186">
                  <c:v>44383</c:v>
                </c:pt>
                <c:pt idx="187">
                  <c:v>44384</c:v>
                </c:pt>
                <c:pt idx="188">
                  <c:v>44385</c:v>
                </c:pt>
                <c:pt idx="189">
                  <c:v>44386</c:v>
                </c:pt>
                <c:pt idx="190">
                  <c:v>44387</c:v>
                </c:pt>
                <c:pt idx="191">
                  <c:v>44388</c:v>
                </c:pt>
                <c:pt idx="192">
                  <c:v>44389</c:v>
                </c:pt>
                <c:pt idx="193">
                  <c:v>44390</c:v>
                </c:pt>
                <c:pt idx="194">
                  <c:v>44391</c:v>
                </c:pt>
                <c:pt idx="195">
                  <c:v>44392</c:v>
                </c:pt>
                <c:pt idx="196">
                  <c:v>44393</c:v>
                </c:pt>
                <c:pt idx="197">
                  <c:v>44394</c:v>
                </c:pt>
                <c:pt idx="198">
                  <c:v>44395</c:v>
                </c:pt>
                <c:pt idx="199">
                  <c:v>44396</c:v>
                </c:pt>
                <c:pt idx="200">
                  <c:v>44397</c:v>
                </c:pt>
                <c:pt idx="201">
                  <c:v>44398</c:v>
                </c:pt>
                <c:pt idx="202">
                  <c:v>44399</c:v>
                </c:pt>
                <c:pt idx="203">
                  <c:v>44400</c:v>
                </c:pt>
                <c:pt idx="204">
                  <c:v>44401</c:v>
                </c:pt>
                <c:pt idx="205">
                  <c:v>44402</c:v>
                </c:pt>
                <c:pt idx="206">
                  <c:v>44403</c:v>
                </c:pt>
                <c:pt idx="207">
                  <c:v>44404</c:v>
                </c:pt>
                <c:pt idx="208">
                  <c:v>44405</c:v>
                </c:pt>
                <c:pt idx="209">
                  <c:v>44406</c:v>
                </c:pt>
                <c:pt idx="210">
                  <c:v>44407</c:v>
                </c:pt>
                <c:pt idx="211">
                  <c:v>44408</c:v>
                </c:pt>
                <c:pt idx="212">
                  <c:v>44409</c:v>
                </c:pt>
                <c:pt idx="213">
                  <c:v>44410</c:v>
                </c:pt>
                <c:pt idx="214">
                  <c:v>44411</c:v>
                </c:pt>
                <c:pt idx="215">
                  <c:v>44412</c:v>
                </c:pt>
                <c:pt idx="216">
                  <c:v>44413</c:v>
                </c:pt>
                <c:pt idx="217">
                  <c:v>44414</c:v>
                </c:pt>
                <c:pt idx="218">
                  <c:v>44415</c:v>
                </c:pt>
                <c:pt idx="219">
                  <c:v>44416</c:v>
                </c:pt>
                <c:pt idx="220">
                  <c:v>44417</c:v>
                </c:pt>
                <c:pt idx="221">
                  <c:v>44418</c:v>
                </c:pt>
                <c:pt idx="222">
                  <c:v>44419</c:v>
                </c:pt>
                <c:pt idx="223">
                  <c:v>44420</c:v>
                </c:pt>
                <c:pt idx="224">
                  <c:v>44421</c:v>
                </c:pt>
                <c:pt idx="225">
                  <c:v>44422</c:v>
                </c:pt>
                <c:pt idx="226">
                  <c:v>44423</c:v>
                </c:pt>
                <c:pt idx="227">
                  <c:v>44424</c:v>
                </c:pt>
                <c:pt idx="228">
                  <c:v>44425</c:v>
                </c:pt>
                <c:pt idx="229">
                  <c:v>44426</c:v>
                </c:pt>
                <c:pt idx="230">
                  <c:v>44427</c:v>
                </c:pt>
                <c:pt idx="231">
                  <c:v>44428</c:v>
                </c:pt>
                <c:pt idx="232">
                  <c:v>44429</c:v>
                </c:pt>
                <c:pt idx="233">
                  <c:v>44430</c:v>
                </c:pt>
                <c:pt idx="234">
                  <c:v>44431</c:v>
                </c:pt>
                <c:pt idx="235">
                  <c:v>44432</c:v>
                </c:pt>
                <c:pt idx="236">
                  <c:v>44433</c:v>
                </c:pt>
                <c:pt idx="237">
                  <c:v>44434</c:v>
                </c:pt>
                <c:pt idx="238">
                  <c:v>44435</c:v>
                </c:pt>
                <c:pt idx="239">
                  <c:v>44436</c:v>
                </c:pt>
                <c:pt idx="240">
                  <c:v>44437</c:v>
                </c:pt>
                <c:pt idx="241">
                  <c:v>44438</c:v>
                </c:pt>
                <c:pt idx="242">
                  <c:v>44439</c:v>
                </c:pt>
                <c:pt idx="243">
                  <c:v>44440</c:v>
                </c:pt>
                <c:pt idx="244">
                  <c:v>44441</c:v>
                </c:pt>
                <c:pt idx="245">
                  <c:v>44442</c:v>
                </c:pt>
                <c:pt idx="246">
                  <c:v>44443</c:v>
                </c:pt>
                <c:pt idx="247">
                  <c:v>44444</c:v>
                </c:pt>
                <c:pt idx="248">
                  <c:v>44445</c:v>
                </c:pt>
                <c:pt idx="249">
                  <c:v>44446</c:v>
                </c:pt>
                <c:pt idx="250">
                  <c:v>44447</c:v>
                </c:pt>
                <c:pt idx="251">
                  <c:v>44448</c:v>
                </c:pt>
                <c:pt idx="252">
                  <c:v>44449</c:v>
                </c:pt>
                <c:pt idx="253">
                  <c:v>44450</c:v>
                </c:pt>
                <c:pt idx="254">
                  <c:v>44451</c:v>
                </c:pt>
                <c:pt idx="255">
                  <c:v>44452</c:v>
                </c:pt>
                <c:pt idx="256">
                  <c:v>44453</c:v>
                </c:pt>
                <c:pt idx="257">
                  <c:v>44454</c:v>
                </c:pt>
                <c:pt idx="258">
                  <c:v>44455</c:v>
                </c:pt>
                <c:pt idx="259">
                  <c:v>44456</c:v>
                </c:pt>
                <c:pt idx="260">
                  <c:v>44457</c:v>
                </c:pt>
                <c:pt idx="261">
                  <c:v>44458</c:v>
                </c:pt>
                <c:pt idx="262">
                  <c:v>44459</c:v>
                </c:pt>
                <c:pt idx="263">
                  <c:v>44460</c:v>
                </c:pt>
                <c:pt idx="264">
                  <c:v>44461</c:v>
                </c:pt>
                <c:pt idx="265">
                  <c:v>44462</c:v>
                </c:pt>
                <c:pt idx="266">
                  <c:v>44463</c:v>
                </c:pt>
                <c:pt idx="267">
                  <c:v>44464</c:v>
                </c:pt>
                <c:pt idx="268">
                  <c:v>44465</c:v>
                </c:pt>
                <c:pt idx="269">
                  <c:v>44466</c:v>
                </c:pt>
                <c:pt idx="270">
                  <c:v>44467</c:v>
                </c:pt>
                <c:pt idx="271">
                  <c:v>44468</c:v>
                </c:pt>
                <c:pt idx="272">
                  <c:v>44469</c:v>
                </c:pt>
                <c:pt idx="273">
                  <c:v>44470</c:v>
                </c:pt>
                <c:pt idx="274">
                  <c:v>44471</c:v>
                </c:pt>
                <c:pt idx="275">
                  <c:v>44472</c:v>
                </c:pt>
                <c:pt idx="276">
                  <c:v>44473</c:v>
                </c:pt>
                <c:pt idx="277">
                  <c:v>44474</c:v>
                </c:pt>
                <c:pt idx="278">
                  <c:v>44475</c:v>
                </c:pt>
                <c:pt idx="279">
                  <c:v>44476</c:v>
                </c:pt>
                <c:pt idx="280">
                  <c:v>44477</c:v>
                </c:pt>
                <c:pt idx="281">
                  <c:v>44478</c:v>
                </c:pt>
                <c:pt idx="282">
                  <c:v>44479</c:v>
                </c:pt>
                <c:pt idx="283">
                  <c:v>44480</c:v>
                </c:pt>
                <c:pt idx="284">
                  <c:v>44481</c:v>
                </c:pt>
                <c:pt idx="285">
                  <c:v>44482</c:v>
                </c:pt>
                <c:pt idx="286">
                  <c:v>44483</c:v>
                </c:pt>
                <c:pt idx="287">
                  <c:v>44484</c:v>
                </c:pt>
                <c:pt idx="288">
                  <c:v>44485</c:v>
                </c:pt>
                <c:pt idx="289">
                  <c:v>44486</c:v>
                </c:pt>
                <c:pt idx="290">
                  <c:v>44487</c:v>
                </c:pt>
                <c:pt idx="291">
                  <c:v>44488</c:v>
                </c:pt>
                <c:pt idx="292">
                  <c:v>44489</c:v>
                </c:pt>
                <c:pt idx="293">
                  <c:v>44490</c:v>
                </c:pt>
                <c:pt idx="294">
                  <c:v>44491</c:v>
                </c:pt>
                <c:pt idx="295">
                  <c:v>44492</c:v>
                </c:pt>
                <c:pt idx="296">
                  <c:v>44493</c:v>
                </c:pt>
                <c:pt idx="297">
                  <c:v>44494</c:v>
                </c:pt>
                <c:pt idx="298">
                  <c:v>44495</c:v>
                </c:pt>
                <c:pt idx="299">
                  <c:v>44496</c:v>
                </c:pt>
                <c:pt idx="300">
                  <c:v>44497</c:v>
                </c:pt>
                <c:pt idx="301">
                  <c:v>44498</c:v>
                </c:pt>
                <c:pt idx="302">
                  <c:v>44499</c:v>
                </c:pt>
                <c:pt idx="303">
                  <c:v>44500</c:v>
                </c:pt>
                <c:pt idx="304">
                  <c:v>44501</c:v>
                </c:pt>
                <c:pt idx="305">
                  <c:v>44502</c:v>
                </c:pt>
                <c:pt idx="306">
                  <c:v>44503</c:v>
                </c:pt>
                <c:pt idx="307">
                  <c:v>44504</c:v>
                </c:pt>
                <c:pt idx="308">
                  <c:v>44505</c:v>
                </c:pt>
                <c:pt idx="309">
                  <c:v>44506</c:v>
                </c:pt>
                <c:pt idx="310">
                  <c:v>44507</c:v>
                </c:pt>
                <c:pt idx="311">
                  <c:v>44508</c:v>
                </c:pt>
                <c:pt idx="312">
                  <c:v>44509</c:v>
                </c:pt>
                <c:pt idx="313">
                  <c:v>44510</c:v>
                </c:pt>
                <c:pt idx="314">
                  <c:v>44511</c:v>
                </c:pt>
                <c:pt idx="315">
                  <c:v>44512</c:v>
                </c:pt>
                <c:pt idx="316">
                  <c:v>44513</c:v>
                </c:pt>
                <c:pt idx="317">
                  <c:v>44514</c:v>
                </c:pt>
                <c:pt idx="318">
                  <c:v>44515</c:v>
                </c:pt>
                <c:pt idx="319">
                  <c:v>44516</c:v>
                </c:pt>
                <c:pt idx="320">
                  <c:v>44517</c:v>
                </c:pt>
                <c:pt idx="321">
                  <c:v>44518</c:v>
                </c:pt>
                <c:pt idx="322">
                  <c:v>44519</c:v>
                </c:pt>
                <c:pt idx="323">
                  <c:v>44520</c:v>
                </c:pt>
                <c:pt idx="324">
                  <c:v>44521</c:v>
                </c:pt>
                <c:pt idx="325">
                  <c:v>44522</c:v>
                </c:pt>
                <c:pt idx="326">
                  <c:v>44523</c:v>
                </c:pt>
                <c:pt idx="327">
                  <c:v>44524</c:v>
                </c:pt>
                <c:pt idx="328">
                  <c:v>44525</c:v>
                </c:pt>
                <c:pt idx="329">
                  <c:v>44526</c:v>
                </c:pt>
                <c:pt idx="330">
                  <c:v>44527</c:v>
                </c:pt>
                <c:pt idx="331">
                  <c:v>44528</c:v>
                </c:pt>
                <c:pt idx="332">
                  <c:v>44529</c:v>
                </c:pt>
                <c:pt idx="333">
                  <c:v>44530</c:v>
                </c:pt>
                <c:pt idx="334">
                  <c:v>44531</c:v>
                </c:pt>
                <c:pt idx="335">
                  <c:v>44532</c:v>
                </c:pt>
                <c:pt idx="336">
                  <c:v>44533</c:v>
                </c:pt>
                <c:pt idx="337">
                  <c:v>44534</c:v>
                </c:pt>
                <c:pt idx="338">
                  <c:v>44535</c:v>
                </c:pt>
                <c:pt idx="339">
                  <c:v>44536</c:v>
                </c:pt>
                <c:pt idx="340">
                  <c:v>44537</c:v>
                </c:pt>
                <c:pt idx="341">
                  <c:v>44538</c:v>
                </c:pt>
                <c:pt idx="342">
                  <c:v>44539</c:v>
                </c:pt>
                <c:pt idx="343">
                  <c:v>44540</c:v>
                </c:pt>
                <c:pt idx="344">
                  <c:v>44541</c:v>
                </c:pt>
                <c:pt idx="345">
                  <c:v>44542</c:v>
                </c:pt>
                <c:pt idx="346">
                  <c:v>44543</c:v>
                </c:pt>
                <c:pt idx="347">
                  <c:v>44544</c:v>
                </c:pt>
                <c:pt idx="348">
                  <c:v>44545</c:v>
                </c:pt>
                <c:pt idx="349">
                  <c:v>44546</c:v>
                </c:pt>
                <c:pt idx="350">
                  <c:v>44547</c:v>
                </c:pt>
                <c:pt idx="351">
                  <c:v>44548</c:v>
                </c:pt>
                <c:pt idx="352">
                  <c:v>44549</c:v>
                </c:pt>
                <c:pt idx="353">
                  <c:v>44550</c:v>
                </c:pt>
                <c:pt idx="354">
                  <c:v>44551</c:v>
                </c:pt>
                <c:pt idx="355">
                  <c:v>44552</c:v>
                </c:pt>
                <c:pt idx="356">
                  <c:v>44553</c:v>
                </c:pt>
                <c:pt idx="357">
                  <c:v>44554</c:v>
                </c:pt>
                <c:pt idx="358">
                  <c:v>44555</c:v>
                </c:pt>
                <c:pt idx="359">
                  <c:v>44556</c:v>
                </c:pt>
                <c:pt idx="360">
                  <c:v>44557</c:v>
                </c:pt>
                <c:pt idx="361">
                  <c:v>44558</c:v>
                </c:pt>
                <c:pt idx="362">
                  <c:v>44559</c:v>
                </c:pt>
                <c:pt idx="363">
                  <c:v>44560</c:v>
                </c:pt>
                <c:pt idx="364">
                  <c:v>44561</c:v>
                </c:pt>
              </c:numCache>
            </c:numRef>
          </c:xVal>
          <c:yVal>
            <c:numRef>
              <c:f>GRAFICA!$T$3:$T$367</c:f>
              <c:numCache>
                <c:formatCode>_(* #,##0.00_);_(* \(#,##0.00\);_(* "-"??_);_(@_)</c:formatCode>
                <c:ptCount val="365"/>
                <c:pt idx="0">
                  <c:v>109.03629617261056</c:v>
                </c:pt>
                <c:pt idx="1">
                  <c:v>109.17127639064496</c:v>
                </c:pt>
                <c:pt idx="2">
                  <c:v>109.40150450520129</c:v>
                </c:pt>
                <c:pt idx="3">
                  <c:v>109.56155363699372</c:v>
                </c:pt>
                <c:pt idx="4">
                  <c:v>109.75099954809504</c:v>
                </c:pt>
                <c:pt idx="5">
                  <c:v>109.87185297414182</c:v>
                </c:pt>
                <c:pt idx="6">
                  <c:v>109.9535106944444</c:v>
                </c:pt>
                <c:pt idx="7">
                  <c:v>109.96984223850522</c:v>
                </c:pt>
                <c:pt idx="8">
                  <c:v>109.96330962087971</c:v>
                </c:pt>
                <c:pt idx="9">
                  <c:v>109.92411391513554</c:v>
                </c:pt>
                <c:pt idx="10">
                  <c:v>109.85878773889375</c:v>
                </c:pt>
                <c:pt idx="11">
                  <c:v>109.799994180276</c:v>
                </c:pt>
                <c:pt idx="12">
                  <c:v>109.76733109215436</c:v>
                </c:pt>
                <c:pt idx="13">
                  <c:v>109.70527122472535</c:v>
                </c:pt>
                <c:pt idx="14">
                  <c:v>109.64974397491886</c:v>
                </c:pt>
                <c:pt idx="15">
                  <c:v>109.6007493427379</c:v>
                </c:pt>
                <c:pt idx="16">
                  <c:v>109.51582531362403</c:v>
                </c:pt>
                <c:pt idx="17">
                  <c:v>109.38190665232771</c:v>
                </c:pt>
                <c:pt idx="18">
                  <c:v>109.29698262321385</c:v>
                </c:pt>
                <c:pt idx="19">
                  <c:v>109.23555268494712</c:v>
                </c:pt>
                <c:pt idx="20">
                  <c:v>109.13271061406454</c:v>
                </c:pt>
                <c:pt idx="21">
                  <c:v>109.08450339333682</c:v>
                </c:pt>
                <c:pt idx="22">
                  <c:v>109.49949376956322</c:v>
                </c:pt>
                <c:pt idx="23">
                  <c:v>109.63341243085954</c:v>
                </c:pt>
                <c:pt idx="24">
                  <c:v>109.7738637097784</c:v>
                </c:pt>
                <c:pt idx="25">
                  <c:v>111.17184388135487</c:v>
                </c:pt>
                <c:pt idx="26">
                  <c:v>112.03088309893481</c:v>
                </c:pt>
                <c:pt idx="27">
                  <c:v>112.40977492113743</c:v>
                </c:pt>
                <c:pt idx="28">
                  <c:v>112.79922169495642</c:v>
                </c:pt>
                <c:pt idx="29">
                  <c:v>113.58224071335573</c:v>
                </c:pt>
                <c:pt idx="30">
                  <c:v>114.11310106481419</c:v>
                </c:pt>
                <c:pt idx="31">
                  <c:v>114.49797481962079</c:v>
                </c:pt>
                <c:pt idx="32">
                  <c:v>115.26772232923398</c:v>
                </c:pt>
                <c:pt idx="33">
                  <c:v>116.15483509118688</c:v>
                </c:pt>
                <c:pt idx="34">
                  <c:v>116.7141996716261</c:v>
                </c:pt>
                <c:pt idx="35">
                  <c:v>117.01746962487729</c:v>
                </c:pt>
                <c:pt idx="36">
                  <c:v>117.26345525362463</c:v>
                </c:pt>
                <c:pt idx="37">
                  <c:v>117.48248355319475</c:v>
                </c:pt>
                <c:pt idx="38">
                  <c:v>117.63074886367244</c:v>
                </c:pt>
                <c:pt idx="39">
                  <c:v>117.76216584341513</c:v>
                </c:pt>
                <c:pt idx="40">
                  <c:v>117.87336482627339</c:v>
                </c:pt>
                <c:pt idx="41">
                  <c:v>117.99130314142596</c:v>
                </c:pt>
                <c:pt idx="42">
                  <c:v>118.13282911961086</c:v>
                </c:pt>
                <c:pt idx="43">
                  <c:v>118.3855540806525</c:v>
                </c:pt>
                <c:pt idx="44">
                  <c:v>119.31013573050244</c:v>
                </c:pt>
                <c:pt idx="45">
                  <c:v>120.73433102324515</c:v>
                </c:pt>
                <c:pt idx="46">
                  <c:v>121.74770075077259</c:v>
                </c:pt>
                <c:pt idx="47">
                  <c:v>122.43925711888373</c:v>
                </c:pt>
                <c:pt idx="48">
                  <c:v>123.22177654974058</c:v>
                </c:pt>
                <c:pt idx="49">
                  <c:v>124.40749916208217</c:v>
                </c:pt>
                <c:pt idx="50">
                  <c:v>125.60017615924671</c:v>
                </c:pt>
                <c:pt idx="51">
                  <c:v>126.82497039560369</c:v>
                </c:pt>
                <c:pt idx="52">
                  <c:v>127.81104560450721</c:v>
                </c:pt>
                <c:pt idx="53">
                  <c:v>128.58859594844478</c:v>
                </c:pt>
                <c:pt idx="54">
                  <c:v>129.23184214206731</c:v>
                </c:pt>
                <c:pt idx="55">
                  <c:v>130.7151177629172</c:v>
                </c:pt>
                <c:pt idx="56">
                  <c:v>133.85554551767473</c:v>
                </c:pt>
                <c:pt idx="57">
                  <c:v>135.62438534597493</c:v>
                </c:pt>
                <c:pt idx="58">
                  <c:v>136.85710258713956</c:v>
                </c:pt>
                <c:pt idx="59">
                  <c:v>137.83113752652221</c:v>
                </c:pt>
                <c:pt idx="60">
                  <c:v>138.52050082700833</c:v>
                </c:pt>
                <c:pt idx="61">
                  <c:v>139.06902646395571</c:v>
                </c:pt>
                <c:pt idx="62">
                  <c:v>139.51007072609593</c:v>
                </c:pt>
                <c:pt idx="63">
                  <c:v>140.2735591126559</c:v>
                </c:pt>
                <c:pt idx="64">
                  <c:v>142.02293302823813</c:v>
                </c:pt>
                <c:pt idx="65">
                  <c:v>143.56711092304892</c:v>
                </c:pt>
                <c:pt idx="66">
                  <c:v>144.69826258051222</c:v>
                </c:pt>
                <c:pt idx="67">
                  <c:v>146.03012841949595</c:v>
                </c:pt>
                <c:pt idx="68">
                  <c:v>147.36584358171456</c:v>
                </c:pt>
                <c:pt idx="69">
                  <c:v>148.6957130753959</c:v>
                </c:pt>
                <c:pt idx="70">
                  <c:v>150.53114879345509</c:v>
                </c:pt>
                <c:pt idx="71">
                  <c:v>151.69057820850321</c:v>
                </c:pt>
                <c:pt idx="72">
                  <c:v>152.64811622999176</c:v>
                </c:pt>
                <c:pt idx="73">
                  <c:v>153.29866768589264</c:v>
                </c:pt>
                <c:pt idx="74">
                  <c:v>153.85284114832706</c:v>
                </c:pt>
                <c:pt idx="75">
                  <c:v>154.27047912001808</c:v>
                </c:pt>
                <c:pt idx="76">
                  <c:v>154.57969184905684</c:v>
                </c:pt>
                <c:pt idx="77">
                  <c:v>154.86882582945805</c:v>
                </c:pt>
                <c:pt idx="78">
                  <c:v>155.09370781421433</c:v>
                </c:pt>
                <c:pt idx="79">
                  <c:v>155.27843230169188</c:v>
                </c:pt>
                <c:pt idx="80">
                  <c:v>155.44307804053184</c:v>
                </c:pt>
                <c:pt idx="81">
                  <c:v>155.57158203182169</c:v>
                </c:pt>
                <c:pt idx="82">
                  <c:v>155.65591277610415</c:v>
                </c:pt>
                <c:pt idx="83">
                  <c:v>155.68402302419892</c:v>
                </c:pt>
                <c:pt idx="84">
                  <c:v>155.74024352038845</c:v>
                </c:pt>
                <c:pt idx="85">
                  <c:v>155.77236951820998</c:v>
                </c:pt>
                <c:pt idx="86">
                  <c:v>155.79244826684936</c:v>
                </c:pt>
                <c:pt idx="87">
                  <c:v>155.78843251712075</c:v>
                </c:pt>
                <c:pt idx="88">
                  <c:v>155.76433801875459</c:v>
                </c:pt>
                <c:pt idx="89">
                  <c:v>155.75229076957061</c:v>
                </c:pt>
                <c:pt idx="90">
                  <c:v>155.78843251712075</c:v>
                </c:pt>
                <c:pt idx="91">
                  <c:v>155.99725150296626</c:v>
                </c:pt>
                <c:pt idx="92">
                  <c:v>156.42813390403344</c:v>
                </c:pt>
                <c:pt idx="93">
                  <c:v>156.74392688887374</c:v>
                </c:pt>
                <c:pt idx="94">
                  <c:v>156.973594514213</c:v>
                </c:pt>
                <c:pt idx="95">
                  <c:v>157.20326213955227</c:v>
                </c:pt>
                <c:pt idx="96">
                  <c:v>157.28938749905518</c:v>
                </c:pt>
                <c:pt idx="97">
                  <c:v>157.35500682057909</c:v>
                </c:pt>
                <c:pt idx="98">
                  <c:v>157.53545995477543</c:v>
                </c:pt>
                <c:pt idx="99">
                  <c:v>157.86765776999673</c:v>
                </c:pt>
                <c:pt idx="100">
                  <c:v>158.19985558521986</c:v>
                </c:pt>
                <c:pt idx="101">
                  <c:v>158.40081475739149</c:v>
                </c:pt>
                <c:pt idx="102">
                  <c:v>158.43362441815532</c:v>
                </c:pt>
                <c:pt idx="103">
                  <c:v>158.49104132448872</c:v>
                </c:pt>
                <c:pt idx="104">
                  <c:v>158.56486306120499</c:v>
                </c:pt>
                <c:pt idx="105">
                  <c:v>158.62638117513643</c:v>
                </c:pt>
                <c:pt idx="106">
                  <c:v>158.64688721311174</c:v>
                </c:pt>
                <c:pt idx="107">
                  <c:v>158.6509884207079</c:v>
                </c:pt>
                <c:pt idx="108">
                  <c:v>158.62638117513643</c:v>
                </c:pt>
                <c:pt idx="109">
                  <c:v>158.63458359032694</c:v>
                </c:pt>
                <c:pt idx="110">
                  <c:v>158.68789928906602</c:v>
                </c:pt>
                <c:pt idx="111">
                  <c:v>158.76582223337661</c:v>
                </c:pt>
                <c:pt idx="112">
                  <c:v>158.83964397009285</c:v>
                </c:pt>
                <c:pt idx="113">
                  <c:v>158.876554838451</c:v>
                </c:pt>
                <c:pt idx="114">
                  <c:v>158.88065604604716</c:v>
                </c:pt>
                <c:pt idx="115">
                  <c:v>158.84784638528336</c:v>
                </c:pt>
                <c:pt idx="116">
                  <c:v>158.8068343093309</c:v>
                </c:pt>
                <c:pt idx="117">
                  <c:v>158.78222706375945</c:v>
                </c:pt>
                <c:pt idx="118">
                  <c:v>158.73301257261465</c:v>
                </c:pt>
                <c:pt idx="119">
                  <c:v>158.69610170425653</c:v>
                </c:pt>
                <c:pt idx="120">
                  <c:v>158.6509884207079</c:v>
                </c:pt>
                <c:pt idx="121">
                  <c:v>158.62227996754027</c:v>
                </c:pt>
                <c:pt idx="122">
                  <c:v>158.56486306120499</c:v>
                </c:pt>
                <c:pt idx="123">
                  <c:v>158.49924373967923</c:v>
                </c:pt>
                <c:pt idx="124">
                  <c:v>158.45002924853628</c:v>
                </c:pt>
                <c:pt idx="125">
                  <c:v>158.37210630422385</c:v>
                </c:pt>
                <c:pt idx="126">
                  <c:v>158.28598094472281</c:v>
                </c:pt>
                <c:pt idx="127">
                  <c:v>158.21215920800654</c:v>
                </c:pt>
                <c:pt idx="128">
                  <c:v>158.14653988648078</c:v>
                </c:pt>
                <c:pt idx="129">
                  <c:v>158.06861694216835</c:v>
                </c:pt>
                <c:pt idx="130">
                  <c:v>157.96608675228632</c:v>
                </c:pt>
                <c:pt idx="131">
                  <c:v>157.89226501557005</c:v>
                </c:pt>
                <c:pt idx="132">
                  <c:v>157.81434207125761</c:v>
                </c:pt>
                <c:pt idx="133">
                  <c:v>157.73641912694706</c:v>
                </c:pt>
                <c:pt idx="134">
                  <c:v>157.64619255984982</c:v>
                </c:pt>
                <c:pt idx="135">
                  <c:v>157.60518048389551</c:v>
                </c:pt>
                <c:pt idx="136">
                  <c:v>157.50675150160779</c:v>
                </c:pt>
                <c:pt idx="137">
                  <c:v>157.41652493451056</c:v>
                </c:pt>
                <c:pt idx="138">
                  <c:v>157.35090561298477</c:v>
                </c:pt>
                <c:pt idx="139">
                  <c:v>157.26478025348186</c:v>
                </c:pt>
                <c:pt idx="140">
                  <c:v>157.15404764840747</c:v>
                </c:pt>
                <c:pt idx="141">
                  <c:v>157.01460659016732</c:v>
                </c:pt>
                <c:pt idx="142">
                  <c:v>156.88746915471009</c:v>
                </c:pt>
                <c:pt idx="143">
                  <c:v>156.72342085089662</c:v>
                </c:pt>
                <c:pt idx="144">
                  <c:v>156.57987858506027</c:v>
                </c:pt>
                <c:pt idx="145">
                  <c:v>156.44863994200873</c:v>
                </c:pt>
                <c:pt idx="146">
                  <c:v>156.30099646857809</c:v>
                </c:pt>
                <c:pt idx="147">
                  <c:v>156.15386574235086</c:v>
                </c:pt>
                <c:pt idx="148">
                  <c:v>156.00929875215027</c:v>
                </c:pt>
                <c:pt idx="149">
                  <c:v>155.84063726358352</c:v>
                </c:pt>
                <c:pt idx="150">
                  <c:v>155.58362928100385</c:v>
                </c:pt>
                <c:pt idx="151">
                  <c:v>155.41095204271031</c:v>
                </c:pt>
                <c:pt idx="152">
                  <c:v>155.2503220535971</c:v>
                </c:pt>
                <c:pt idx="153">
                  <c:v>155.09370781421433</c:v>
                </c:pt>
                <c:pt idx="154">
                  <c:v>154.92906207537436</c:v>
                </c:pt>
                <c:pt idx="155">
                  <c:v>154.75638483708082</c:v>
                </c:pt>
                <c:pt idx="156">
                  <c:v>154.58772334851224</c:v>
                </c:pt>
                <c:pt idx="157">
                  <c:v>154.39898311130608</c:v>
                </c:pt>
                <c:pt idx="158">
                  <c:v>154.23032162273932</c:v>
                </c:pt>
                <c:pt idx="159">
                  <c:v>154.0536286347172</c:v>
                </c:pt>
                <c:pt idx="160">
                  <c:v>153.90103014506121</c:v>
                </c:pt>
                <c:pt idx="161">
                  <c:v>153.73638440622122</c:v>
                </c:pt>
                <c:pt idx="162">
                  <c:v>153.56772291765446</c:v>
                </c:pt>
                <c:pt idx="163">
                  <c:v>153.39102992963231</c:v>
                </c:pt>
                <c:pt idx="164">
                  <c:v>153.20630544215479</c:v>
                </c:pt>
                <c:pt idx="165">
                  <c:v>153.01354945522004</c:v>
                </c:pt>
                <c:pt idx="166">
                  <c:v>152.8047304693745</c:v>
                </c:pt>
                <c:pt idx="167">
                  <c:v>152.607958732713</c:v>
                </c:pt>
                <c:pt idx="168">
                  <c:v>152.41921849550687</c:v>
                </c:pt>
                <c:pt idx="169">
                  <c:v>152.29071450421884</c:v>
                </c:pt>
                <c:pt idx="170">
                  <c:v>152.14255916691084</c:v>
                </c:pt>
                <c:pt idx="171">
                  <c:v>151.92246409151176</c:v>
                </c:pt>
                <c:pt idx="172">
                  <c:v>151.73774143894471</c:v>
                </c:pt>
                <c:pt idx="173">
                  <c:v>151.55694905558204</c:v>
                </c:pt>
                <c:pt idx="174">
                  <c:v>151.36436586460806</c:v>
                </c:pt>
                <c:pt idx="175">
                  <c:v>151.18750375044795</c:v>
                </c:pt>
                <c:pt idx="176">
                  <c:v>151.00671136708525</c:v>
                </c:pt>
                <c:pt idx="177">
                  <c:v>150.74338333044724</c:v>
                </c:pt>
                <c:pt idx="178">
                  <c:v>150.4839855630118</c:v>
                </c:pt>
                <c:pt idx="179">
                  <c:v>150.25209968000323</c:v>
                </c:pt>
                <c:pt idx="180">
                  <c:v>150.02414406619724</c:v>
                </c:pt>
                <c:pt idx="181">
                  <c:v>149.78832791398435</c:v>
                </c:pt>
                <c:pt idx="182">
                  <c:v>149.56037230017836</c:v>
                </c:pt>
                <c:pt idx="183">
                  <c:v>149.31276534035419</c:v>
                </c:pt>
                <c:pt idx="184">
                  <c:v>149.07301891893692</c:v>
                </c:pt>
                <c:pt idx="185">
                  <c:v>148.83327249751966</c:v>
                </c:pt>
                <c:pt idx="186">
                  <c:v>148.56994446088166</c:v>
                </c:pt>
                <c:pt idx="187">
                  <c:v>148.31840723185491</c:v>
                </c:pt>
                <c:pt idx="188">
                  <c:v>148.07796838001488</c:v>
                </c:pt>
                <c:pt idx="189">
                  <c:v>147.84315966273684</c:v>
                </c:pt>
                <c:pt idx="190">
                  <c:v>147.61604959192846</c:v>
                </c:pt>
                <c:pt idx="191">
                  <c:v>147.38124087465042</c:v>
                </c:pt>
                <c:pt idx="192">
                  <c:v>147.13103486443649</c:v>
                </c:pt>
                <c:pt idx="193">
                  <c:v>146.86928088452154</c:v>
                </c:pt>
                <c:pt idx="194">
                  <c:v>146.68836269252077</c:v>
                </c:pt>
                <c:pt idx="195">
                  <c:v>146.48049923788136</c:v>
                </c:pt>
                <c:pt idx="196">
                  <c:v>146.26493713677402</c:v>
                </c:pt>
                <c:pt idx="197">
                  <c:v>146.03012841949595</c:v>
                </c:pt>
                <c:pt idx="198">
                  <c:v>145.82226496485654</c:v>
                </c:pt>
                <c:pt idx="199">
                  <c:v>145.61825083345198</c:v>
                </c:pt>
                <c:pt idx="200">
                  <c:v>145.42193534851532</c:v>
                </c:pt>
                <c:pt idx="201">
                  <c:v>145.21792121711076</c:v>
                </c:pt>
                <c:pt idx="202">
                  <c:v>145.01775640893928</c:v>
                </c:pt>
                <c:pt idx="203">
                  <c:v>144.80989295429987</c:v>
                </c:pt>
                <c:pt idx="204">
                  <c:v>144.61357746936321</c:v>
                </c:pt>
                <c:pt idx="205">
                  <c:v>144.43265927736243</c:v>
                </c:pt>
                <c:pt idx="206">
                  <c:v>144.23537372838129</c:v>
                </c:pt>
                <c:pt idx="207">
                  <c:v>144.02017045208822</c:v>
                </c:pt>
                <c:pt idx="208">
                  <c:v>143.80496717579516</c:v>
                </c:pt>
                <c:pt idx="209">
                  <c:v>143.60864137987744</c:v>
                </c:pt>
                <c:pt idx="210">
                  <c:v>143.39721359965876</c:v>
                </c:pt>
                <c:pt idx="211">
                  <c:v>143.20466329981713</c:v>
                </c:pt>
                <c:pt idx="212">
                  <c:v>142.96680704707089</c:v>
                </c:pt>
                <c:pt idx="213">
                  <c:v>142.72517529825026</c:v>
                </c:pt>
                <c:pt idx="214">
                  <c:v>142.57415545523716</c:v>
                </c:pt>
                <c:pt idx="215">
                  <c:v>142.35517668286798</c:v>
                </c:pt>
                <c:pt idx="216">
                  <c:v>142.14374890264929</c:v>
                </c:pt>
                <c:pt idx="217">
                  <c:v>141.92854562635452</c:v>
                </c:pt>
                <c:pt idx="218">
                  <c:v>141.73599532651289</c:v>
                </c:pt>
                <c:pt idx="219">
                  <c:v>141.53589403452079</c:v>
                </c:pt>
                <c:pt idx="220">
                  <c:v>141.32824175037649</c:v>
                </c:pt>
                <c:pt idx="221">
                  <c:v>141.12058946623389</c:v>
                </c:pt>
                <c:pt idx="222">
                  <c:v>140.91671267816568</c:v>
                </c:pt>
                <c:pt idx="223">
                  <c:v>140.69395840972214</c:v>
                </c:pt>
                <c:pt idx="224">
                  <c:v>140.4885218622702</c:v>
                </c:pt>
                <c:pt idx="225">
                  <c:v>140.27726536696036</c:v>
                </c:pt>
                <c:pt idx="226">
                  <c:v>140.08824639747218</c:v>
                </c:pt>
                <c:pt idx="227">
                  <c:v>139.89922742798399</c:v>
                </c:pt>
                <c:pt idx="228">
                  <c:v>139.69167718697693</c:v>
                </c:pt>
                <c:pt idx="229">
                  <c:v>139.4730081830582</c:v>
                </c:pt>
                <c:pt idx="230">
                  <c:v>139.26545794205111</c:v>
                </c:pt>
                <c:pt idx="231">
                  <c:v>139.06532020965128</c:v>
                </c:pt>
                <c:pt idx="232">
                  <c:v>138.82070742560813</c:v>
                </c:pt>
                <c:pt idx="233">
                  <c:v>138.61686343890551</c:v>
                </c:pt>
                <c:pt idx="234">
                  <c:v>138.41301945220121</c:v>
                </c:pt>
                <c:pt idx="235">
                  <c:v>138.24623800853465</c:v>
                </c:pt>
                <c:pt idx="236">
                  <c:v>138.02756900461762</c:v>
                </c:pt>
                <c:pt idx="237">
                  <c:v>137.81631250930607</c:v>
                </c:pt>
                <c:pt idx="238">
                  <c:v>137.59764350538904</c:v>
                </c:pt>
                <c:pt idx="239">
                  <c:v>137.36785573856034</c:v>
                </c:pt>
                <c:pt idx="240">
                  <c:v>137.15289298894604</c:v>
                </c:pt>
                <c:pt idx="241">
                  <c:v>136.93793023933176</c:v>
                </c:pt>
                <c:pt idx="242">
                  <c:v>136.70757179753178</c:v>
                </c:pt>
                <c:pt idx="243">
                  <c:v>136.25533233627485</c:v>
                </c:pt>
                <c:pt idx="244">
                  <c:v>136.05474225265382</c:v>
                </c:pt>
                <c:pt idx="245">
                  <c:v>135.83591670688497</c:v>
                </c:pt>
                <c:pt idx="246">
                  <c:v>135.58426732925074</c:v>
                </c:pt>
                <c:pt idx="247">
                  <c:v>135.37273596834069</c:v>
                </c:pt>
                <c:pt idx="248">
                  <c:v>135.15391042257184</c:v>
                </c:pt>
                <c:pt idx="249">
                  <c:v>134.94602615409036</c:v>
                </c:pt>
                <c:pt idx="250">
                  <c:v>134.73449479318032</c:v>
                </c:pt>
                <c:pt idx="251">
                  <c:v>134.50837506255269</c:v>
                </c:pt>
                <c:pt idx="252">
                  <c:v>134.29319660921243</c:v>
                </c:pt>
                <c:pt idx="253">
                  <c:v>134.08166524830236</c:v>
                </c:pt>
                <c:pt idx="254">
                  <c:v>133.86648679496375</c:v>
                </c:pt>
                <c:pt idx="255">
                  <c:v>133.61848450975808</c:v>
                </c:pt>
                <c:pt idx="256">
                  <c:v>133.40695314884803</c:v>
                </c:pt>
                <c:pt idx="257">
                  <c:v>133.23582153623045</c:v>
                </c:pt>
                <c:pt idx="258">
                  <c:v>133.05628423043984</c:v>
                </c:pt>
                <c:pt idx="259">
                  <c:v>132.8623839401846</c:v>
                </c:pt>
                <c:pt idx="260">
                  <c:v>132.65412066546637</c:v>
                </c:pt>
                <c:pt idx="261">
                  <c:v>132.44944813686305</c:v>
                </c:pt>
                <c:pt idx="262">
                  <c:v>132.2375941160299</c:v>
                </c:pt>
                <c:pt idx="263">
                  <c:v>132.02574009519512</c:v>
                </c:pt>
                <c:pt idx="264">
                  <c:v>131.82106756659343</c:v>
                </c:pt>
                <c:pt idx="265">
                  <c:v>131.62716727633818</c:v>
                </c:pt>
                <c:pt idx="266">
                  <c:v>131.39735952492549</c:v>
                </c:pt>
                <c:pt idx="267">
                  <c:v>131.18550550409068</c:v>
                </c:pt>
                <c:pt idx="268">
                  <c:v>130.95928849879292</c:v>
                </c:pt>
                <c:pt idx="269">
                  <c:v>130.72589000126362</c:v>
                </c:pt>
                <c:pt idx="270">
                  <c:v>130.51762672654539</c:v>
                </c:pt>
                <c:pt idx="271">
                  <c:v>130.29500046736419</c:v>
                </c:pt>
                <c:pt idx="272">
                  <c:v>130.08673719264596</c:v>
                </c:pt>
                <c:pt idx="273">
                  <c:v>129.81743123395921</c:v>
                </c:pt>
                <c:pt idx="274">
                  <c:v>129.60294571531065</c:v>
                </c:pt>
                <c:pt idx="275">
                  <c:v>129.38028357136432</c:v>
                </c:pt>
                <c:pt idx="276">
                  <c:v>129.15055278792784</c:v>
                </c:pt>
                <c:pt idx="277">
                  <c:v>128.93849360321758</c:v>
                </c:pt>
                <c:pt idx="278">
                  <c:v>128.72290009876144</c:v>
                </c:pt>
                <c:pt idx="279">
                  <c:v>128.49316931532493</c:v>
                </c:pt>
                <c:pt idx="280">
                  <c:v>128.26697285163434</c:v>
                </c:pt>
                <c:pt idx="281">
                  <c:v>128.03370774845354</c:v>
                </c:pt>
                <c:pt idx="282">
                  <c:v>127.82871720323347</c:v>
                </c:pt>
                <c:pt idx="283">
                  <c:v>127.60252073954125</c:v>
                </c:pt>
                <c:pt idx="284">
                  <c:v>127.35158403763421</c:v>
                </c:pt>
                <c:pt idx="285">
                  <c:v>127.1218532541977</c:v>
                </c:pt>
                <c:pt idx="286">
                  <c:v>126.88858815101692</c:v>
                </c:pt>
                <c:pt idx="287">
                  <c:v>126.68713192554114</c:v>
                </c:pt>
                <c:pt idx="288">
                  <c:v>126.46800410134071</c:v>
                </c:pt>
                <c:pt idx="289">
                  <c:v>126.28421947459118</c:v>
                </c:pt>
                <c:pt idx="290">
                  <c:v>126.06264274998512</c:v>
                </c:pt>
                <c:pt idx="291">
                  <c:v>125.86096559011308</c:v>
                </c:pt>
                <c:pt idx="292">
                  <c:v>125.64190246818603</c:v>
                </c:pt>
                <c:pt idx="293">
                  <c:v>125.41240776902217</c:v>
                </c:pt>
                <c:pt idx="294">
                  <c:v>125.17943587744763</c:v>
                </c:pt>
                <c:pt idx="295">
                  <c:v>124.92907802381649</c:v>
                </c:pt>
                <c:pt idx="296">
                  <c:v>124.73087805635672</c:v>
                </c:pt>
                <c:pt idx="297">
                  <c:v>124.5083377420174</c:v>
                </c:pt>
                <c:pt idx="298">
                  <c:v>124.31013777455763</c:v>
                </c:pt>
                <c:pt idx="299">
                  <c:v>124.1188921919224</c:v>
                </c:pt>
                <c:pt idx="300">
                  <c:v>123.90330626240603</c:v>
                </c:pt>
                <c:pt idx="301">
                  <c:v>123.69119752530035</c:v>
                </c:pt>
                <c:pt idx="302">
                  <c:v>123.52429228954625</c:v>
                </c:pt>
                <c:pt idx="303">
                  <c:v>123.35043266896763</c:v>
                </c:pt>
                <c:pt idx="304">
                  <c:v>123.1730958559783</c:v>
                </c:pt>
                <c:pt idx="305">
                  <c:v>123.00271342781194</c:v>
                </c:pt>
                <c:pt idx="306">
                  <c:v>122.79060469070626</c:v>
                </c:pt>
                <c:pt idx="307">
                  <c:v>122.58989315946178</c:v>
                </c:pt>
                <c:pt idx="308">
                  <c:v>122.40502165511515</c:v>
                </c:pt>
                <c:pt idx="309">
                  <c:v>122.39817456236175</c:v>
                </c:pt>
                <c:pt idx="310">
                  <c:v>122.22015015076852</c:v>
                </c:pt>
                <c:pt idx="311">
                  <c:v>122.13113794497268</c:v>
                </c:pt>
                <c:pt idx="312">
                  <c:v>121.98392545077056</c:v>
                </c:pt>
                <c:pt idx="313">
                  <c:v>121.75797138990349</c:v>
                </c:pt>
                <c:pt idx="314">
                  <c:v>121.55255860729663</c:v>
                </c:pt>
                <c:pt idx="315">
                  <c:v>121.3745341957034</c:v>
                </c:pt>
                <c:pt idx="316">
                  <c:v>121.28552198990756</c:v>
                </c:pt>
                <c:pt idx="317">
                  <c:v>121.0253324652719</c:v>
                </c:pt>
                <c:pt idx="318">
                  <c:v>120.80964904353417</c:v>
                </c:pt>
                <c:pt idx="319">
                  <c:v>120.60765980730324</c:v>
                </c:pt>
                <c:pt idx="320">
                  <c:v>120.42621184933408</c:v>
                </c:pt>
                <c:pt idx="321">
                  <c:v>120.23791679861152</c:v>
                </c:pt>
                <c:pt idx="322">
                  <c:v>120.01196273774291</c:v>
                </c:pt>
                <c:pt idx="323">
                  <c:v>119.81339704788945</c:v>
                </c:pt>
                <c:pt idx="324">
                  <c:v>119.73465548122451</c:v>
                </c:pt>
                <c:pt idx="325">
                  <c:v>119.58744298702238</c:v>
                </c:pt>
                <c:pt idx="326">
                  <c:v>119.43338340006686</c:v>
                </c:pt>
                <c:pt idx="327">
                  <c:v>119.38203020441553</c:v>
                </c:pt>
                <c:pt idx="328">
                  <c:v>119.30328863774902</c:v>
                </c:pt>
                <c:pt idx="329">
                  <c:v>119.26220608122858</c:v>
                </c:pt>
                <c:pt idx="330">
                  <c:v>119.16731662680976</c:v>
                </c:pt>
                <c:pt idx="331">
                  <c:v>119.05948731009789</c:v>
                </c:pt>
                <c:pt idx="332">
                  <c:v>119.56690170876216</c:v>
                </c:pt>
                <c:pt idx="333">
                  <c:v>119.57374880151558</c:v>
                </c:pt>
                <c:pt idx="334">
                  <c:v>119.58744298702238</c:v>
                </c:pt>
                <c:pt idx="335">
                  <c:v>119.62510199716689</c:v>
                </c:pt>
                <c:pt idx="336">
                  <c:v>119.91267989281617</c:v>
                </c:pt>
                <c:pt idx="337">
                  <c:v>120.08728075803349</c:v>
                </c:pt>
                <c:pt idx="338">
                  <c:v>120.1386339536848</c:v>
                </c:pt>
                <c:pt idx="339">
                  <c:v>120.15232813919161</c:v>
                </c:pt>
                <c:pt idx="340">
                  <c:v>120.14205750006073</c:v>
                </c:pt>
                <c:pt idx="341">
                  <c:v>120.26530516962515</c:v>
                </c:pt>
                <c:pt idx="342">
                  <c:v>120.25161098411834</c:v>
                </c:pt>
                <c:pt idx="343">
                  <c:v>120.22079906672724</c:v>
                </c:pt>
                <c:pt idx="344">
                  <c:v>120.19341069571361</c:v>
                </c:pt>
                <c:pt idx="345">
                  <c:v>120.1317868609314</c:v>
                </c:pt>
                <c:pt idx="346">
                  <c:v>120.04962174788741</c:v>
                </c:pt>
                <c:pt idx="347">
                  <c:v>119.96060954209158</c:v>
                </c:pt>
                <c:pt idx="348">
                  <c:v>119.86475024354233</c:v>
                </c:pt>
                <c:pt idx="349">
                  <c:v>119.78258513049835</c:v>
                </c:pt>
                <c:pt idx="350">
                  <c:v>119.71753774934021</c:v>
                </c:pt>
                <c:pt idx="351">
                  <c:v>119.6319490899203</c:v>
                </c:pt>
                <c:pt idx="352">
                  <c:v>119.57717234789149</c:v>
                </c:pt>
                <c:pt idx="353">
                  <c:v>119.7038435638334</c:v>
                </c:pt>
                <c:pt idx="354">
                  <c:v>119.81682059426693</c:v>
                </c:pt>
                <c:pt idx="355">
                  <c:v>119.92295053194707</c:v>
                </c:pt>
                <c:pt idx="356">
                  <c:v>120.53918887976762</c:v>
                </c:pt>
                <c:pt idx="357">
                  <c:v>120.92947316672111</c:v>
                </c:pt>
                <c:pt idx="358">
                  <c:v>121.05956792903893</c:v>
                </c:pt>
                <c:pt idx="359">
                  <c:v>121.11434467106774</c:v>
                </c:pt>
                <c:pt idx="360">
                  <c:v>121.10407403193686</c:v>
                </c:pt>
                <c:pt idx="361">
                  <c:v>121.06299147541642</c:v>
                </c:pt>
                <c:pt idx="362">
                  <c:v>121.03217955802532</c:v>
                </c:pt>
                <c:pt idx="363">
                  <c:v>121.00136764063421</c:v>
                </c:pt>
                <c:pt idx="364">
                  <c:v>120.95001444498288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DBEE-4A04-8FEF-32F4CF02BBC7}"/>
            </c:ext>
          </c:extLst>
        </c:ser>
        <c:ser>
          <c:idx val="4"/>
          <c:order val="4"/>
          <c:tx>
            <c:strRef>
              <c:f>GRAFICA!$B$2</c:f>
              <c:strCache>
                <c:ptCount val="1"/>
                <c:pt idx="0">
                  <c:v>N.A.M.O.</c:v>
                </c:pt>
              </c:strCache>
            </c:strRef>
          </c:tx>
          <c:spPr>
            <a:ln w="3175" cap="rnd">
              <a:solidFill>
                <a:srgbClr val="FFC000"/>
              </a:solidFill>
              <a:prstDash val="dash"/>
            </a:ln>
            <a:effectLst/>
          </c:spPr>
          <c:marker>
            <c:symbol val="none"/>
          </c:marker>
          <c:xVal>
            <c:numRef>
              <c:f>GRAFICA!$M$3:$M$367</c:f>
              <c:numCache>
                <c:formatCode>m/d/yyyy</c:formatCode>
                <c:ptCount val="365"/>
                <c:pt idx="0">
                  <c:v>44197</c:v>
                </c:pt>
                <c:pt idx="1">
                  <c:v>44198</c:v>
                </c:pt>
                <c:pt idx="2">
                  <c:v>44199</c:v>
                </c:pt>
                <c:pt idx="3">
                  <c:v>44200</c:v>
                </c:pt>
                <c:pt idx="4">
                  <c:v>44201</c:v>
                </c:pt>
                <c:pt idx="5">
                  <c:v>44202</c:v>
                </c:pt>
                <c:pt idx="6">
                  <c:v>44203</c:v>
                </c:pt>
                <c:pt idx="7">
                  <c:v>44204</c:v>
                </c:pt>
                <c:pt idx="8">
                  <c:v>44205</c:v>
                </c:pt>
                <c:pt idx="9">
                  <c:v>44206</c:v>
                </c:pt>
                <c:pt idx="10">
                  <c:v>44207</c:v>
                </c:pt>
                <c:pt idx="11">
                  <c:v>44208</c:v>
                </c:pt>
                <c:pt idx="12">
                  <c:v>44209</c:v>
                </c:pt>
                <c:pt idx="13">
                  <c:v>44210</c:v>
                </c:pt>
                <c:pt idx="14">
                  <c:v>44211</c:v>
                </c:pt>
                <c:pt idx="15">
                  <c:v>44212</c:v>
                </c:pt>
                <c:pt idx="16">
                  <c:v>44213</c:v>
                </c:pt>
                <c:pt idx="17">
                  <c:v>44214</c:v>
                </c:pt>
                <c:pt idx="18">
                  <c:v>44215</c:v>
                </c:pt>
                <c:pt idx="19">
                  <c:v>44216</c:v>
                </c:pt>
                <c:pt idx="20">
                  <c:v>44217</c:v>
                </c:pt>
                <c:pt idx="21">
                  <c:v>44218</c:v>
                </c:pt>
                <c:pt idx="22">
                  <c:v>44219</c:v>
                </c:pt>
                <c:pt idx="23">
                  <c:v>44220</c:v>
                </c:pt>
                <c:pt idx="24">
                  <c:v>44221</c:v>
                </c:pt>
                <c:pt idx="25">
                  <c:v>44222</c:v>
                </c:pt>
                <c:pt idx="26">
                  <c:v>44223</c:v>
                </c:pt>
                <c:pt idx="27">
                  <c:v>44224</c:v>
                </c:pt>
                <c:pt idx="28">
                  <c:v>44225</c:v>
                </c:pt>
                <c:pt idx="29">
                  <c:v>44226</c:v>
                </c:pt>
                <c:pt idx="30">
                  <c:v>44227</c:v>
                </c:pt>
                <c:pt idx="31">
                  <c:v>44228</c:v>
                </c:pt>
                <c:pt idx="32">
                  <c:v>44229</c:v>
                </c:pt>
                <c:pt idx="33">
                  <c:v>44230</c:v>
                </c:pt>
                <c:pt idx="34">
                  <c:v>44231</c:v>
                </c:pt>
                <c:pt idx="35">
                  <c:v>44232</c:v>
                </c:pt>
                <c:pt idx="36">
                  <c:v>44233</c:v>
                </c:pt>
                <c:pt idx="37">
                  <c:v>44234</c:v>
                </c:pt>
                <c:pt idx="38">
                  <c:v>44235</c:v>
                </c:pt>
                <c:pt idx="39">
                  <c:v>44236</c:v>
                </c:pt>
                <c:pt idx="40">
                  <c:v>44237</c:v>
                </c:pt>
                <c:pt idx="41">
                  <c:v>44238</c:v>
                </c:pt>
                <c:pt idx="42">
                  <c:v>44239</c:v>
                </c:pt>
                <c:pt idx="43">
                  <c:v>44240</c:v>
                </c:pt>
                <c:pt idx="44">
                  <c:v>44241</c:v>
                </c:pt>
                <c:pt idx="45">
                  <c:v>44242</c:v>
                </c:pt>
                <c:pt idx="46">
                  <c:v>44243</c:v>
                </c:pt>
                <c:pt idx="47">
                  <c:v>44244</c:v>
                </c:pt>
                <c:pt idx="48">
                  <c:v>44245</c:v>
                </c:pt>
                <c:pt idx="49">
                  <c:v>44246</c:v>
                </c:pt>
                <c:pt idx="50">
                  <c:v>44247</c:v>
                </c:pt>
                <c:pt idx="51">
                  <c:v>44248</c:v>
                </c:pt>
                <c:pt idx="52">
                  <c:v>44249</c:v>
                </c:pt>
                <c:pt idx="53">
                  <c:v>44250</c:v>
                </c:pt>
                <c:pt idx="54">
                  <c:v>44251</c:v>
                </c:pt>
                <c:pt idx="55">
                  <c:v>44252</c:v>
                </c:pt>
                <c:pt idx="56">
                  <c:v>44253</c:v>
                </c:pt>
                <c:pt idx="57">
                  <c:v>44254</c:v>
                </c:pt>
                <c:pt idx="58">
                  <c:v>44255</c:v>
                </c:pt>
                <c:pt idx="59">
                  <c:v>44256</c:v>
                </c:pt>
                <c:pt idx="60">
                  <c:v>44257</c:v>
                </c:pt>
                <c:pt idx="61">
                  <c:v>44258</c:v>
                </c:pt>
                <c:pt idx="62">
                  <c:v>44259</c:v>
                </c:pt>
                <c:pt idx="63">
                  <c:v>44260</c:v>
                </c:pt>
                <c:pt idx="64">
                  <c:v>44261</c:v>
                </c:pt>
                <c:pt idx="65">
                  <c:v>44262</c:v>
                </c:pt>
                <c:pt idx="66">
                  <c:v>44263</c:v>
                </c:pt>
                <c:pt idx="67">
                  <c:v>44264</c:v>
                </c:pt>
                <c:pt idx="68">
                  <c:v>44265</c:v>
                </c:pt>
                <c:pt idx="69">
                  <c:v>44266</c:v>
                </c:pt>
                <c:pt idx="70">
                  <c:v>44267</c:v>
                </c:pt>
                <c:pt idx="71">
                  <c:v>44268</c:v>
                </c:pt>
                <c:pt idx="72">
                  <c:v>44269</c:v>
                </c:pt>
                <c:pt idx="73">
                  <c:v>44270</c:v>
                </c:pt>
                <c:pt idx="74">
                  <c:v>44271</c:v>
                </c:pt>
                <c:pt idx="75">
                  <c:v>44272</c:v>
                </c:pt>
                <c:pt idx="76">
                  <c:v>44273</c:v>
                </c:pt>
                <c:pt idx="77">
                  <c:v>44274</c:v>
                </c:pt>
                <c:pt idx="78">
                  <c:v>44275</c:v>
                </c:pt>
                <c:pt idx="79">
                  <c:v>44276</c:v>
                </c:pt>
                <c:pt idx="80">
                  <c:v>44277</c:v>
                </c:pt>
                <c:pt idx="81">
                  <c:v>44278</c:v>
                </c:pt>
                <c:pt idx="82">
                  <c:v>44279</c:v>
                </c:pt>
                <c:pt idx="83">
                  <c:v>44280</c:v>
                </c:pt>
                <c:pt idx="84">
                  <c:v>44281</c:v>
                </c:pt>
                <c:pt idx="85">
                  <c:v>44282</c:v>
                </c:pt>
                <c:pt idx="86">
                  <c:v>44283</c:v>
                </c:pt>
                <c:pt idx="87">
                  <c:v>44284</c:v>
                </c:pt>
                <c:pt idx="88">
                  <c:v>44285</c:v>
                </c:pt>
                <c:pt idx="89">
                  <c:v>44286</c:v>
                </c:pt>
                <c:pt idx="90">
                  <c:v>44287</c:v>
                </c:pt>
                <c:pt idx="91">
                  <c:v>44288</c:v>
                </c:pt>
                <c:pt idx="92">
                  <c:v>44289</c:v>
                </c:pt>
                <c:pt idx="93">
                  <c:v>44290</c:v>
                </c:pt>
                <c:pt idx="94">
                  <c:v>44291</c:v>
                </c:pt>
                <c:pt idx="95">
                  <c:v>44292</c:v>
                </c:pt>
                <c:pt idx="96">
                  <c:v>44293</c:v>
                </c:pt>
                <c:pt idx="97">
                  <c:v>44294</c:v>
                </c:pt>
                <c:pt idx="98">
                  <c:v>44295</c:v>
                </c:pt>
                <c:pt idx="99">
                  <c:v>44296</c:v>
                </c:pt>
                <c:pt idx="100">
                  <c:v>44297</c:v>
                </c:pt>
                <c:pt idx="101">
                  <c:v>44298</c:v>
                </c:pt>
                <c:pt idx="102">
                  <c:v>44299</c:v>
                </c:pt>
                <c:pt idx="103">
                  <c:v>44300</c:v>
                </c:pt>
                <c:pt idx="104">
                  <c:v>44301</c:v>
                </c:pt>
                <c:pt idx="105">
                  <c:v>44302</c:v>
                </c:pt>
                <c:pt idx="106">
                  <c:v>44303</c:v>
                </c:pt>
                <c:pt idx="107">
                  <c:v>44304</c:v>
                </c:pt>
                <c:pt idx="108">
                  <c:v>44305</c:v>
                </c:pt>
                <c:pt idx="109">
                  <c:v>44306</c:v>
                </c:pt>
                <c:pt idx="110">
                  <c:v>44307</c:v>
                </c:pt>
                <c:pt idx="111">
                  <c:v>44308</c:v>
                </c:pt>
                <c:pt idx="112">
                  <c:v>44309</c:v>
                </c:pt>
                <c:pt idx="113">
                  <c:v>44310</c:v>
                </c:pt>
                <c:pt idx="114">
                  <c:v>44311</c:v>
                </c:pt>
                <c:pt idx="115">
                  <c:v>44312</c:v>
                </c:pt>
                <c:pt idx="116">
                  <c:v>44313</c:v>
                </c:pt>
                <c:pt idx="117">
                  <c:v>44314</c:v>
                </c:pt>
                <c:pt idx="118">
                  <c:v>44315</c:v>
                </c:pt>
                <c:pt idx="119">
                  <c:v>44316</c:v>
                </c:pt>
                <c:pt idx="120">
                  <c:v>44317</c:v>
                </c:pt>
                <c:pt idx="121">
                  <c:v>44318</c:v>
                </c:pt>
                <c:pt idx="122">
                  <c:v>44319</c:v>
                </c:pt>
                <c:pt idx="123">
                  <c:v>44320</c:v>
                </c:pt>
                <c:pt idx="124">
                  <c:v>44321</c:v>
                </c:pt>
                <c:pt idx="125">
                  <c:v>44322</c:v>
                </c:pt>
                <c:pt idx="126">
                  <c:v>44323</c:v>
                </c:pt>
                <c:pt idx="127">
                  <c:v>44324</c:v>
                </c:pt>
                <c:pt idx="128">
                  <c:v>44325</c:v>
                </c:pt>
                <c:pt idx="129">
                  <c:v>44326</c:v>
                </c:pt>
                <c:pt idx="130">
                  <c:v>44327</c:v>
                </c:pt>
                <c:pt idx="131">
                  <c:v>44328</c:v>
                </c:pt>
                <c:pt idx="132">
                  <c:v>44329</c:v>
                </c:pt>
                <c:pt idx="133">
                  <c:v>44330</c:v>
                </c:pt>
                <c:pt idx="134">
                  <c:v>44331</c:v>
                </c:pt>
                <c:pt idx="135">
                  <c:v>44332</c:v>
                </c:pt>
                <c:pt idx="136">
                  <c:v>44333</c:v>
                </c:pt>
                <c:pt idx="137">
                  <c:v>44334</c:v>
                </c:pt>
                <c:pt idx="138">
                  <c:v>44335</c:v>
                </c:pt>
                <c:pt idx="139">
                  <c:v>44336</c:v>
                </c:pt>
                <c:pt idx="140">
                  <c:v>44337</c:v>
                </c:pt>
                <c:pt idx="141">
                  <c:v>44338</c:v>
                </c:pt>
                <c:pt idx="142">
                  <c:v>44339</c:v>
                </c:pt>
                <c:pt idx="143">
                  <c:v>44340</c:v>
                </c:pt>
                <c:pt idx="144">
                  <c:v>44341</c:v>
                </c:pt>
                <c:pt idx="145">
                  <c:v>44342</c:v>
                </c:pt>
                <c:pt idx="146">
                  <c:v>44343</c:v>
                </c:pt>
                <c:pt idx="147">
                  <c:v>44344</c:v>
                </c:pt>
                <c:pt idx="148">
                  <c:v>44345</c:v>
                </c:pt>
                <c:pt idx="149">
                  <c:v>44346</c:v>
                </c:pt>
                <c:pt idx="150">
                  <c:v>44347</c:v>
                </c:pt>
                <c:pt idx="151">
                  <c:v>44348</c:v>
                </c:pt>
                <c:pt idx="152">
                  <c:v>44349</c:v>
                </c:pt>
                <c:pt idx="153">
                  <c:v>44350</c:v>
                </c:pt>
                <c:pt idx="154">
                  <c:v>44351</c:v>
                </c:pt>
                <c:pt idx="155">
                  <c:v>44352</c:v>
                </c:pt>
                <c:pt idx="156">
                  <c:v>44353</c:v>
                </c:pt>
                <c:pt idx="157">
                  <c:v>44354</c:v>
                </c:pt>
                <c:pt idx="158">
                  <c:v>44355</c:v>
                </c:pt>
                <c:pt idx="159">
                  <c:v>44356</c:v>
                </c:pt>
                <c:pt idx="160">
                  <c:v>44357</c:v>
                </c:pt>
                <c:pt idx="161">
                  <c:v>44358</c:v>
                </c:pt>
                <c:pt idx="162">
                  <c:v>44359</c:v>
                </c:pt>
                <c:pt idx="163">
                  <c:v>44360</c:v>
                </c:pt>
                <c:pt idx="164">
                  <c:v>44361</c:v>
                </c:pt>
                <c:pt idx="165">
                  <c:v>44362</c:v>
                </c:pt>
                <c:pt idx="166">
                  <c:v>44363</c:v>
                </c:pt>
                <c:pt idx="167">
                  <c:v>44364</c:v>
                </c:pt>
                <c:pt idx="168">
                  <c:v>44365</c:v>
                </c:pt>
                <c:pt idx="169">
                  <c:v>44366</c:v>
                </c:pt>
                <c:pt idx="170">
                  <c:v>44367</c:v>
                </c:pt>
                <c:pt idx="171">
                  <c:v>44368</c:v>
                </c:pt>
                <c:pt idx="172">
                  <c:v>44369</c:v>
                </c:pt>
                <c:pt idx="173">
                  <c:v>44370</c:v>
                </c:pt>
                <c:pt idx="174">
                  <c:v>44371</c:v>
                </c:pt>
                <c:pt idx="175">
                  <c:v>44372</c:v>
                </c:pt>
                <c:pt idx="176">
                  <c:v>44373</c:v>
                </c:pt>
                <c:pt idx="177">
                  <c:v>44374</c:v>
                </c:pt>
                <c:pt idx="178">
                  <c:v>44375</c:v>
                </c:pt>
                <c:pt idx="179">
                  <c:v>44376</c:v>
                </c:pt>
                <c:pt idx="180">
                  <c:v>44377</c:v>
                </c:pt>
                <c:pt idx="181">
                  <c:v>44378</c:v>
                </c:pt>
                <c:pt idx="182">
                  <c:v>44379</c:v>
                </c:pt>
                <c:pt idx="183">
                  <c:v>44380</c:v>
                </c:pt>
                <c:pt idx="184">
                  <c:v>44381</c:v>
                </c:pt>
                <c:pt idx="185">
                  <c:v>44382</c:v>
                </c:pt>
                <c:pt idx="186">
                  <c:v>44383</c:v>
                </c:pt>
                <c:pt idx="187">
                  <c:v>44384</c:v>
                </c:pt>
                <c:pt idx="188">
                  <c:v>44385</c:v>
                </c:pt>
                <c:pt idx="189">
                  <c:v>44386</c:v>
                </c:pt>
                <c:pt idx="190">
                  <c:v>44387</c:v>
                </c:pt>
                <c:pt idx="191">
                  <c:v>44388</c:v>
                </c:pt>
                <c:pt idx="192">
                  <c:v>44389</c:v>
                </c:pt>
                <c:pt idx="193">
                  <c:v>44390</c:v>
                </c:pt>
                <c:pt idx="194">
                  <c:v>44391</c:v>
                </c:pt>
                <c:pt idx="195">
                  <c:v>44392</c:v>
                </c:pt>
                <c:pt idx="196">
                  <c:v>44393</c:v>
                </c:pt>
                <c:pt idx="197">
                  <c:v>44394</c:v>
                </c:pt>
                <c:pt idx="198">
                  <c:v>44395</c:v>
                </c:pt>
                <c:pt idx="199">
                  <c:v>44396</c:v>
                </c:pt>
                <c:pt idx="200">
                  <c:v>44397</c:v>
                </c:pt>
                <c:pt idx="201">
                  <c:v>44398</c:v>
                </c:pt>
                <c:pt idx="202">
                  <c:v>44399</c:v>
                </c:pt>
                <c:pt idx="203">
                  <c:v>44400</c:v>
                </c:pt>
                <c:pt idx="204">
                  <c:v>44401</c:v>
                </c:pt>
                <c:pt idx="205">
                  <c:v>44402</c:v>
                </c:pt>
                <c:pt idx="206">
                  <c:v>44403</c:v>
                </c:pt>
                <c:pt idx="207">
                  <c:v>44404</c:v>
                </c:pt>
                <c:pt idx="208">
                  <c:v>44405</c:v>
                </c:pt>
                <c:pt idx="209">
                  <c:v>44406</c:v>
                </c:pt>
                <c:pt idx="210">
                  <c:v>44407</c:v>
                </c:pt>
                <c:pt idx="211">
                  <c:v>44408</c:v>
                </c:pt>
                <c:pt idx="212">
                  <c:v>44409</c:v>
                </c:pt>
                <c:pt idx="213">
                  <c:v>44410</c:v>
                </c:pt>
                <c:pt idx="214">
                  <c:v>44411</c:v>
                </c:pt>
                <c:pt idx="215">
                  <c:v>44412</c:v>
                </c:pt>
                <c:pt idx="216">
                  <c:v>44413</c:v>
                </c:pt>
                <c:pt idx="217">
                  <c:v>44414</c:v>
                </c:pt>
                <c:pt idx="218">
                  <c:v>44415</c:v>
                </c:pt>
                <c:pt idx="219">
                  <c:v>44416</c:v>
                </c:pt>
                <c:pt idx="220">
                  <c:v>44417</c:v>
                </c:pt>
                <c:pt idx="221">
                  <c:v>44418</c:v>
                </c:pt>
                <c:pt idx="222">
                  <c:v>44419</c:v>
                </c:pt>
                <c:pt idx="223">
                  <c:v>44420</c:v>
                </c:pt>
                <c:pt idx="224">
                  <c:v>44421</c:v>
                </c:pt>
                <c:pt idx="225">
                  <c:v>44422</c:v>
                </c:pt>
                <c:pt idx="226">
                  <c:v>44423</c:v>
                </c:pt>
                <c:pt idx="227">
                  <c:v>44424</c:v>
                </c:pt>
                <c:pt idx="228">
                  <c:v>44425</c:v>
                </c:pt>
                <c:pt idx="229">
                  <c:v>44426</c:v>
                </c:pt>
                <c:pt idx="230">
                  <c:v>44427</c:v>
                </c:pt>
                <c:pt idx="231">
                  <c:v>44428</c:v>
                </c:pt>
                <c:pt idx="232">
                  <c:v>44429</c:v>
                </c:pt>
                <c:pt idx="233">
                  <c:v>44430</c:v>
                </c:pt>
                <c:pt idx="234">
                  <c:v>44431</c:v>
                </c:pt>
                <c:pt idx="235">
                  <c:v>44432</c:v>
                </c:pt>
                <c:pt idx="236">
                  <c:v>44433</c:v>
                </c:pt>
                <c:pt idx="237">
                  <c:v>44434</c:v>
                </c:pt>
                <c:pt idx="238">
                  <c:v>44435</c:v>
                </c:pt>
                <c:pt idx="239">
                  <c:v>44436</c:v>
                </c:pt>
                <c:pt idx="240">
                  <c:v>44437</c:v>
                </c:pt>
                <c:pt idx="241">
                  <c:v>44438</c:v>
                </c:pt>
                <c:pt idx="242">
                  <c:v>44439</c:v>
                </c:pt>
                <c:pt idx="243">
                  <c:v>44440</c:v>
                </c:pt>
                <c:pt idx="244">
                  <c:v>44441</c:v>
                </c:pt>
                <c:pt idx="245">
                  <c:v>44442</c:v>
                </c:pt>
                <c:pt idx="246">
                  <c:v>44443</c:v>
                </c:pt>
                <c:pt idx="247">
                  <c:v>44444</c:v>
                </c:pt>
                <c:pt idx="248">
                  <c:v>44445</c:v>
                </c:pt>
                <c:pt idx="249">
                  <c:v>44446</c:v>
                </c:pt>
                <c:pt idx="250">
                  <c:v>44447</c:v>
                </c:pt>
                <c:pt idx="251">
                  <c:v>44448</c:v>
                </c:pt>
                <c:pt idx="252">
                  <c:v>44449</c:v>
                </c:pt>
                <c:pt idx="253">
                  <c:v>44450</c:v>
                </c:pt>
                <c:pt idx="254">
                  <c:v>44451</c:v>
                </c:pt>
                <c:pt idx="255">
                  <c:v>44452</c:v>
                </c:pt>
                <c:pt idx="256">
                  <c:v>44453</c:v>
                </c:pt>
                <c:pt idx="257">
                  <c:v>44454</c:v>
                </c:pt>
                <c:pt idx="258">
                  <c:v>44455</c:v>
                </c:pt>
                <c:pt idx="259">
                  <c:v>44456</c:v>
                </c:pt>
                <c:pt idx="260">
                  <c:v>44457</c:v>
                </c:pt>
                <c:pt idx="261">
                  <c:v>44458</c:v>
                </c:pt>
                <c:pt idx="262">
                  <c:v>44459</c:v>
                </c:pt>
                <c:pt idx="263">
                  <c:v>44460</c:v>
                </c:pt>
                <c:pt idx="264">
                  <c:v>44461</c:v>
                </c:pt>
                <c:pt idx="265">
                  <c:v>44462</c:v>
                </c:pt>
                <c:pt idx="266">
                  <c:v>44463</c:v>
                </c:pt>
                <c:pt idx="267">
                  <c:v>44464</c:v>
                </c:pt>
                <c:pt idx="268">
                  <c:v>44465</c:v>
                </c:pt>
                <c:pt idx="269">
                  <c:v>44466</c:v>
                </c:pt>
                <c:pt idx="270">
                  <c:v>44467</c:v>
                </c:pt>
                <c:pt idx="271">
                  <c:v>44468</c:v>
                </c:pt>
                <c:pt idx="272">
                  <c:v>44469</c:v>
                </c:pt>
                <c:pt idx="273">
                  <c:v>44470</c:v>
                </c:pt>
                <c:pt idx="274">
                  <c:v>44471</c:v>
                </c:pt>
                <c:pt idx="275">
                  <c:v>44472</c:v>
                </c:pt>
                <c:pt idx="276">
                  <c:v>44473</c:v>
                </c:pt>
                <c:pt idx="277">
                  <c:v>44474</c:v>
                </c:pt>
                <c:pt idx="278">
                  <c:v>44475</c:v>
                </c:pt>
                <c:pt idx="279">
                  <c:v>44476</c:v>
                </c:pt>
                <c:pt idx="280">
                  <c:v>44477</c:v>
                </c:pt>
                <c:pt idx="281">
                  <c:v>44478</c:v>
                </c:pt>
                <c:pt idx="282">
                  <c:v>44479</c:v>
                </c:pt>
                <c:pt idx="283">
                  <c:v>44480</c:v>
                </c:pt>
                <c:pt idx="284">
                  <c:v>44481</c:v>
                </c:pt>
                <c:pt idx="285">
                  <c:v>44482</c:v>
                </c:pt>
                <c:pt idx="286">
                  <c:v>44483</c:v>
                </c:pt>
                <c:pt idx="287">
                  <c:v>44484</c:v>
                </c:pt>
                <c:pt idx="288">
                  <c:v>44485</c:v>
                </c:pt>
                <c:pt idx="289">
                  <c:v>44486</c:v>
                </c:pt>
                <c:pt idx="290">
                  <c:v>44487</c:v>
                </c:pt>
                <c:pt idx="291">
                  <c:v>44488</c:v>
                </c:pt>
                <c:pt idx="292">
                  <c:v>44489</c:v>
                </c:pt>
                <c:pt idx="293">
                  <c:v>44490</c:v>
                </c:pt>
                <c:pt idx="294">
                  <c:v>44491</c:v>
                </c:pt>
                <c:pt idx="295">
                  <c:v>44492</c:v>
                </c:pt>
                <c:pt idx="296">
                  <c:v>44493</c:v>
                </c:pt>
                <c:pt idx="297">
                  <c:v>44494</c:v>
                </c:pt>
                <c:pt idx="298">
                  <c:v>44495</c:v>
                </c:pt>
                <c:pt idx="299">
                  <c:v>44496</c:v>
                </c:pt>
                <c:pt idx="300">
                  <c:v>44497</c:v>
                </c:pt>
                <c:pt idx="301">
                  <c:v>44498</c:v>
                </c:pt>
                <c:pt idx="302">
                  <c:v>44499</c:v>
                </c:pt>
                <c:pt idx="303">
                  <c:v>44500</c:v>
                </c:pt>
                <c:pt idx="304">
                  <c:v>44501</c:v>
                </c:pt>
                <c:pt idx="305">
                  <c:v>44502</c:v>
                </c:pt>
                <c:pt idx="306">
                  <c:v>44503</c:v>
                </c:pt>
                <c:pt idx="307">
                  <c:v>44504</c:v>
                </c:pt>
                <c:pt idx="308">
                  <c:v>44505</c:v>
                </c:pt>
                <c:pt idx="309">
                  <c:v>44506</c:v>
                </c:pt>
                <c:pt idx="310">
                  <c:v>44507</c:v>
                </c:pt>
                <c:pt idx="311">
                  <c:v>44508</c:v>
                </c:pt>
                <c:pt idx="312">
                  <c:v>44509</c:v>
                </c:pt>
                <c:pt idx="313">
                  <c:v>44510</c:v>
                </c:pt>
                <c:pt idx="314">
                  <c:v>44511</c:v>
                </c:pt>
                <c:pt idx="315">
                  <c:v>44512</c:v>
                </c:pt>
                <c:pt idx="316">
                  <c:v>44513</c:v>
                </c:pt>
                <c:pt idx="317">
                  <c:v>44514</c:v>
                </c:pt>
                <c:pt idx="318">
                  <c:v>44515</c:v>
                </c:pt>
                <c:pt idx="319">
                  <c:v>44516</c:v>
                </c:pt>
                <c:pt idx="320">
                  <c:v>44517</c:v>
                </c:pt>
                <c:pt idx="321">
                  <c:v>44518</c:v>
                </c:pt>
                <c:pt idx="322">
                  <c:v>44519</c:v>
                </c:pt>
                <c:pt idx="323">
                  <c:v>44520</c:v>
                </c:pt>
                <c:pt idx="324">
                  <c:v>44521</c:v>
                </c:pt>
                <c:pt idx="325">
                  <c:v>44522</c:v>
                </c:pt>
                <c:pt idx="326">
                  <c:v>44523</c:v>
                </c:pt>
                <c:pt idx="327">
                  <c:v>44524</c:v>
                </c:pt>
                <c:pt idx="328">
                  <c:v>44525</c:v>
                </c:pt>
                <c:pt idx="329">
                  <c:v>44526</c:v>
                </c:pt>
                <c:pt idx="330">
                  <c:v>44527</c:v>
                </c:pt>
                <c:pt idx="331">
                  <c:v>44528</c:v>
                </c:pt>
                <c:pt idx="332">
                  <c:v>44529</c:v>
                </c:pt>
                <c:pt idx="333">
                  <c:v>44530</c:v>
                </c:pt>
                <c:pt idx="334">
                  <c:v>44531</c:v>
                </c:pt>
                <c:pt idx="335">
                  <c:v>44532</c:v>
                </c:pt>
                <c:pt idx="336">
                  <c:v>44533</c:v>
                </c:pt>
                <c:pt idx="337">
                  <c:v>44534</c:v>
                </c:pt>
                <c:pt idx="338">
                  <c:v>44535</c:v>
                </c:pt>
                <c:pt idx="339">
                  <c:v>44536</c:v>
                </c:pt>
                <c:pt idx="340">
                  <c:v>44537</c:v>
                </c:pt>
                <c:pt idx="341">
                  <c:v>44538</c:v>
                </c:pt>
                <c:pt idx="342">
                  <c:v>44539</c:v>
                </c:pt>
                <c:pt idx="343">
                  <c:v>44540</c:v>
                </c:pt>
                <c:pt idx="344">
                  <c:v>44541</c:v>
                </c:pt>
                <c:pt idx="345">
                  <c:v>44542</c:v>
                </c:pt>
                <c:pt idx="346">
                  <c:v>44543</c:v>
                </c:pt>
                <c:pt idx="347">
                  <c:v>44544</c:v>
                </c:pt>
                <c:pt idx="348">
                  <c:v>44545</c:v>
                </c:pt>
                <c:pt idx="349">
                  <c:v>44546</c:v>
                </c:pt>
                <c:pt idx="350">
                  <c:v>44547</c:v>
                </c:pt>
                <c:pt idx="351">
                  <c:v>44548</c:v>
                </c:pt>
                <c:pt idx="352">
                  <c:v>44549</c:v>
                </c:pt>
                <c:pt idx="353">
                  <c:v>44550</c:v>
                </c:pt>
                <c:pt idx="354">
                  <c:v>44551</c:v>
                </c:pt>
                <c:pt idx="355">
                  <c:v>44552</c:v>
                </c:pt>
                <c:pt idx="356">
                  <c:v>44553</c:v>
                </c:pt>
                <c:pt idx="357">
                  <c:v>44554</c:v>
                </c:pt>
                <c:pt idx="358">
                  <c:v>44555</c:v>
                </c:pt>
                <c:pt idx="359">
                  <c:v>44556</c:v>
                </c:pt>
                <c:pt idx="360">
                  <c:v>44557</c:v>
                </c:pt>
                <c:pt idx="361">
                  <c:v>44558</c:v>
                </c:pt>
                <c:pt idx="362">
                  <c:v>44559</c:v>
                </c:pt>
                <c:pt idx="363">
                  <c:v>44560</c:v>
                </c:pt>
                <c:pt idx="364">
                  <c:v>44561</c:v>
                </c:pt>
              </c:numCache>
            </c:numRef>
          </c:xVal>
          <c:yVal>
            <c:numRef>
              <c:f>GRAFICA!$B$3:$B$368</c:f>
              <c:numCache>
                <c:formatCode>General</c:formatCode>
                <c:ptCount val="366"/>
                <c:pt idx="0">
                  <c:v>176.5</c:v>
                </c:pt>
                <c:pt idx="1">
                  <c:v>176.5</c:v>
                </c:pt>
                <c:pt idx="2">
                  <c:v>176.5</c:v>
                </c:pt>
                <c:pt idx="3">
                  <c:v>176.5</c:v>
                </c:pt>
                <c:pt idx="4">
                  <c:v>176.5</c:v>
                </c:pt>
                <c:pt idx="5">
                  <c:v>176.5</c:v>
                </c:pt>
                <c:pt idx="6">
                  <c:v>176.5</c:v>
                </c:pt>
                <c:pt idx="7">
                  <c:v>176.5</c:v>
                </c:pt>
                <c:pt idx="8">
                  <c:v>176.5</c:v>
                </c:pt>
                <c:pt idx="9">
                  <c:v>176.5</c:v>
                </c:pt>
                <c:pt idx="10">
                  <c:v>176.5</c:v>
                </c:pt>
                <c:pt idx="11">
                  <c:v>176.5</c:v>
                </c:pt>
                <c:pt idx="12">
                  <c:v>176.5</c:v>
                </c:pt>
                <c:pt idx="13">
                  <c:v>176.5</c:v>
                </c:pt>
                <c:pt idx="14">
                  <c:v>176.5</c:v>
                </c:pt>
                <c:pt idx="15">
                  <c:v>176.5</c:v>
                </c:pt>
                <c:pt idx="16">
                  <c:v>176.5</c:v>
                </c:pt>
                <c:pt idx="17">
                  <c:v>176.5</c:v>
                </c:pt>
                <c:pt idx="18">
                  <c:v>176.5</c:v>
                </c:pt>
                <c:pt idx="19">
                  <c:v>176.5</c:v>
                </c:pt>
                <c:pt idx="20">
                  <c:v>176.5</c:v>
                </c:pt>
                <c:pt idx="21">
                  <c:v>176.5</c:v>
                </c:pt>
                <c:pt idx="22">
                  <c:v>176.5</c:v>
                </c:pt>
                <c:pt idx="23">
                  <c:v>176.5</c:v>
                </c:pt>
                <c:pt idx="24">
                  <c:v>176.5</c:v>
                </c:pt>
                <c:pt idx="25">
                  <c:v>176.5</c:v>
                </c:pt>
                <c:pt idx="26">
                  <c:v>176.5</c:v>
                </c:pt>
                <c:pt idx="27">
                  <c:v>176.5</c:v>
                </c:pt>
                <c:pt idx="28">
                  <c:v>176.5</c:v>
                </c:pt>
                <c:pt idx="29">
                  <c:v>176.5</c:v>
                </c:pt>
                <c:pt idx="30">
                  <c:v>176.5</c:v>
                </c:pt>
                <c:pt idx="31">
                  <c:v>176.5</c:v>
                </c:pt>
                <c:pt idx="32">
                  <c:v>176.5</c:v>
                </c:pt>
                <c:pt idx="33">
                  <c:v>176.5</c:v>
                </c:pt>
                <c:pt idx="34">
                  <c:v>176.5</c:v>
                </c:pt>
                <c:pt idx="35">
                  <c:v>176.5</c:v>
                </c:pt>
                <c:pt idx="36">
                  <c:v>176.5</c:v>
                </c:pt>
                <c:pt idx="37">
                  <c:v>176.5</c:v>
                </c:pt>
                <c:pt idx="38">
                  <c:v>176.5</c:v>
                </c:pt>
                <c:pt idx="39">
                  <c:v>176.5</c:v>
                </c:pt>
                <c:pt idx="40">
                  <c:v>176.5</c:v>
                </c:pt>
                <c:pt idx="41">
                  <c:v>176.5</c:v>
                </c:pt>
                <c:pt idx="42">
                  <c:v>176.5</c:v>
                </c:pt>
                <c:pt idx="43">
                  <c:v>176.5</c:v>
                </c:pt>
                <c:pt idx="44">
                  <c:v>176.5</c:v>
                </c:pt>
                <c:pt idx="45">
                  <c:v>176.5</c:v>
                </c:pt>
                <c:pt idx="46">
                  <c:v>176.5</c:v>
                </c:pt>
                <c:pt idx="47">
                  <c:v>176.5</c:v>
                </c:pt>
                <c:pt idx="48">
                  <c:v>176.5</c:v>
                </c:pt>
                <c:pt idx="49">
                  <c:v>176.5</c:v>
                </c:pt>
                <c:pt idx="50">
                  <c:v>176.5</c:v>
                </c:pt>
                <c:pt idx="51">
                  <c:v>176.5</c:v>
                </c:pt>
                <c:pt idx="52">
                  <c:v>176.5</c:v>
                </c:pt>
                <c:pt idx="53">
                  <c:v>176.5</c:v>
                </c:pt>
                <c:pt idx="54">
                  <c:v>176.5</c:v>
                </c:pt>
                <c:pt idx="55">
                  <c:v>176.5</c:v>
                </c:pt>
                <c:pt idx="56">
                  <c:v>176.5</c:v>
                </c:pt>
                <c:pt idx="57">
                  <c:v>176.5</c:v>
                </c:pt>
                <c:pt idx="58">
                  <c:v>176.5</c:v>
                </c:pt>
                <c:pt idx="59">
                  <c:v>176.5</c:v>
                </c:pt>
                <c:pt idx="60">
                  <c:v>176.5</c:v>
                </c:pt>
                <c:pt idx="61">
                  <c:v>176.5</c:v>
                </c:pt>
                <c:pt idx="62">
                  <c:v>176.5</c:v>
                </c:pt>
                <c:pt idx="63">
                  <c:v>176.5</c:v>
                </c:pt>
                <c:pt idx="64">
                  <c:v>176.5</c:v>
                </c:pt>
                <c:pt idx="65">
                  <c:v>176.5</c:v>
                </c:pt>
                <c:pt idx="66">
                  <c:v>176.5</c:v>
                </c:pt>
                <c:pt idx="67">
                  <c:v>176.5</c:v>
                </c:pt>
                <c:pt idx="68">
                  <c:v>176.5</c:v>
                </c:pt>
                <c:pt idx="69">
                  <c:v>176.5</c:v>
                </c:pt>
                <c:pt idx="70">
                  <c:v>176.5</c:v>
                </c:pt>
                <c:pt idx="71">
                  <c:v>176.5</c:v>
                </c:pt>
                <c:pt idx="72">
                  <c:v>176.5</c:v>
                </c:pt>
                <c:pt idx="73">
                  <c:v>176.5</c:v>
                </c:pt>
                <c:pt idx="74">
                  <c:v>176.5</c:v>
                </c:pt>
                <c:pt idx="75">
                  <c:v>176.5</c:v>
                </c:pt>
                <c:pt idx="76">
                  <c:v>176.5</c:v>
                </c:pt>
                <c:pt idx="77">
                  <c:v>176.5</c:v>
                </c:pt>
                <c:pt idx="78">
                  <c:v>176.5</c:v>
                </c:pt>
                <c:pt idx="79">
                  <c:v>176.5</c:v>
                </c:pt>
                <c:pt idx="80">
                  <c:v>176.5</c:v>
                </c:pt>
                <c:pt idx="81">
                  <c:v>176.5</c:v>
                </c:pt>
                <c:pt idx="82">
                  <c:v>176.5</c:v>
                </c:pt>
                <c:pt idx="83">
                  <c:v>176.5</c:v>
                </c:pt>
                <c:pt idx="84">
                  <c:v>176.5</c:v>
                </c:pt>
                <c:pt idx="85">
                  <c:v>176.5</c:v>
                </c:pt>
                <c:pt idx="86">
                  <c:v>176.5</c:v>
                </c:pt>
                <c:pt idx="87">
                  <c:v>176.5</c:v>
                </c:pt>
                <c:pt idx="88">
                  <c:v>176.5</c:v>
                </c:pt>
                <c:pt idx="89">
                  <c:v>176.5</c:v>
                </c:pt>
                <c:pt idx="90">
                  <c:v>176.5</c:v>
                </c:pt>
                <c:pt idx="91">
                  <c:v>176.5</c:v>
                </c:pt>
                <c:pt idx="92">
                  <c:v>176.5</c:v>
                </c:pt>
                <c:pt idx="93">
                  <c:v>176.5</c:v>
                </c:pt>
                <c:pt idx="94">
                  <c:v>176.5</c:v>
                </c:pt>
                <c:pt idx="95">
                  <c:v>176.5</c:v>
                </c:pt>
                <c:pt idx="96">
                  <c:v>176.5</c:v>
                </c:pt>
                <c:pt idx="97">
                  <c:v>176.5</c:v>
                </c:pt>
                <c:pt idx="98">
                  <c:v>176.5</c:v>
                </c:pt>
                <c:pt idx="99">
                  <c:v>176.5</c:v>
                </c:pt>
                <c:pt idx="100">
                  <c:v>176.5</c:v>
                </c:pt>
                <c:pt idx="101">
                  <c:v>176.5</c:v>
                </c:pt>
                <c:pt idx="102">
                  <c:v>176.5</c:v>
                </c:pt>
                <c:pt idx="103">
                  <c:v>176.5</c:v>
                </c:pt>
                <c:pt idx="104">
                  <c:v>176.5</c:v>
                </c:pt>
                <c:pt idx="105">
                  <c:v>176.5</c:v>
                </c:pt>
                <c:pt idx="106">
                  <c:v>176.5</c:v>
                </c:pt>
                <c:pt idx="107">
                  <c:v>176.5</c:v>
                </c:pt>
                <c:pt idx="108">
                  <c:v>176.5</c:v>
                </c:pt>
                <c:pt idx="109">
                  <c:v>176.5</c:v>
                </c:pt>
                <c:pt idx="110">
                  <c:v>176.5</c:v>
                </c:pt>
                <c:pt idx="111">
                  <c:v>176.5</c:v>
                </c:pt>
                <c:pt idx="112">
                  <c:v>176.5</c:v>
                </c:pt>
                <c:pt idx="113">
                  <c:v>176.5</c:v>
                </c:pt>
                <c:pt idx="114">
                  <c:v>176.5</c:v>
                </c:pt>
                <c:pt idx="115">
                  <c:v>176.5</c:v>
                </c:pt>
                <c:pt idx="116">
                  <c:v>176.5</c:v>
                </c:pt>
                <c:pt idx="117">
                  <c:v>176.5</c:v>
                </c:pt>
                <c:pt idx="118">
                  <c:v>176.5</c:v>
                </c:pt>
                <c:pt idx="119">
                  <c:v>176.5</c:v>
                </c:pt>
                <c:pt idx="120">
                  <c:v>176.5</c:v>
                </c:pt>
                <c:pt idx="121">
                  <c:v>176.5</c:v>
                </c:pt>
                <c:pt idx="122">
                  <c:v>176.5</c:v>
                </c:pt>
                <c:pt idx="123">
                  <c:v>176.5</c:v>
                </c:pt>
                <c:pt idx="124">
                  <c:v>176.5</c:v>
                </c:pt>
                <c:pt idx="125">
                  <c:v>176.5</c:v>
                </c:pt>
                <c:pt idx="126">
                  <c:v>176.5</c:v>
                </c:pt>
                <c:pt idx="127">
                  <c:v>176.5</c:v>
                </c:pt>
                <c:pt idx="128">
                  <c:v>176.5</c:v>
                </c:pt>
                <c:pt idx="129">
                  <c:v>176.5</c:v>
                </c:pt>
                <c:pt idx="130">
                  <c:v>176.5</c:v>
                </c:pt>
                <c:pt idx="131">
                  <c:v>176.5</c:v>
                </c:pt>
                <c:pt idx="132">
                  <c:v>176.5</c:v>
                </c:pt>
                <c:pt idx="133">
                  <c:v>176.5</c:v>
                </c:pt>
                <c:pt idx="134">
                  <c:v>176.5</c:v>
                </c:pt>
                <c:pt idx="135">
                  <c:v>176.5</c:v>
                </c:pt>
                <c:pt idx="136">
                  <c:v>176.5</c:v>
                </c:pt>
                <c:pt idx="137">
                  <c:v>176.5</c:v>
                </c:pt>
                <c:pt idx="138">
                  <c:v>176.5</c:v>
                </c:pt>
                <c:pt idx="139">
                  <c:v>176.5</c:v>
                </c:pt>
                <c:pt idx="140">
                  <c:v>176.5</c:v>
                </c:pt>
                <c:pt idx="141">
                  <c:v>176.5</c:v>
                </c:pt>
                <c:pt idx="142">
                  <c:v>176.5</c:v>
                </c:pt>
                <c:pt idx="143">
                  <c:v>176.5</c:v>
                </c:pt>
                <c:pt idx="144">
                  <c:v>176.5</c:v>
                </c:pt>
                <c:pt idx="145">
                  <c:v>176.5</c:v>
                </c:pt>
                <c:pt idx="146">
                  <c:v>176.5</c:v>
                </c:pt>
                <c:pt idx="147">
                  <c:v>176.5</c:v>
                </c:pt>
                <c:pt idx="148">
                  <c:v>176.5</c:v>
                </c:pt>
                <c:pt idx="149">
                  <c:v>176.5</c:v>
                </c:pt>
                <c:pt idx="150">
                  <c:v>176.5</c:v>
                </c:pt>
                <c:pt idx="151">
                  <c:v>176.5</c:v>
                </c:pt>
                <c:pt idx="152">
                  <c:v>176.5</c:v>
                </c:pt>
                <c:pt idx="153">
                  <c:v>176.5</c:v>
                </c:pt>
                <c:pt idx="154">
                  <c:v>176.5</c:v>
                </c:pt>
                <c:pt idx="155">
                  <c:v>176.5</c:v>
                </c:pt>
                <c:pt idx="156">
                  <c:v>176.5</c:v>
                </c:pt>
                <c:pt idx="157">
                  <c:v>176.5</c:v>
                </c:pt>
                <c:pt idx="158">
                  <c:v>176.5</c:v>
                </c:pt>
                <c:pt idx="159">
                  <c:v>176.5</c:v>
                </c:pt>
                <c:pt idx="160">
                  <c:v>176.5</c:v>
                </c:pt>
                <c:pt idx="161">
                  <c:v>176.5</c:v>
                </c:pt>
                <c:pt idx="162">
                  <c:v>176.5</c:v>
                </c:pt>
                <c:pt idx="163">
                  <c:v>176.5</c:v>
                </c:pt>
                <c:pt idx="164">
                  <c:v>176.5</c:v>
                </c:pt>
                <c:pt idx="165">
                  <c:v>176.5</c:v>
                </c:pt>
                <c:pt idx="166">
                  <c:v>176.5</c:v>
                </c:pt>
                <c:pt idx="167">
                  <c:v>176.5</c:v>
                </c:pt>
                <c:pt idx="168">
                  <c:v>176.5</c:v>
                </c:pt>
                <c:pt idx="169">
                  <c:v>176.5</c:v>
                </c:pt>
                <c:pt idx="170">
                  <c:v>176.5</c:v>
                </c:pt>
                <c:pt idx="171">
                  <c:v>176.5</c:v>
                </c:pt>
                <c:pt idx="172">
                  <c:v>176.5</c:v>
                </c:pt>
                <c:pt idx="173">
                  <c:v>176.5</c:v>
                </c:pt>
                <c:pt idx="174">
                  <c:v>176.5</c:v>
                </c:pt>
                <c:pt idx="175">
                  <c:v>176.5</c:v>
                </c:pt>
                <c:pt idx="176">
                  <c:v>176.5</c:v>
                </c:pt>
                <c:pt idx="177">
                  <c:v>176.5</c:v>
                </c:pt>
                <c:pt idx="178">
                  <c:v>176.5</c:v>
                </c:pt>
                <c:pt idx="179">
                  <c:v>176.5</c:v>
                </c:pt>
                <c:pt idx="180">
                  <c:v>176.5</c:v>
                </c:pt>
                <c:pt idx="181">
                  <c:v>176.5</c:v>
                </c:pt>
                <c:pt idx="182">
                  <c:v>176.5</c:v>
                </c:pt>
                <c:pt idx="183">
                  <c:v>176.5</c:v>
                </c:pt>
                <c:pt idx="184">
                  <c:v>176.5</c:v>
                </c:pt>
                <c:pt idx="185">
                  <c:v>176.5</c:v>
                </c:pt>
                <c:pt idx="186">
                  <c:v>176.5</c:v>
                </c:pt>
                <c:pt idx="187">
                  <c:v>176.5</c:v>
                </c:pt>
                <c:pt idx="188">
                  <c:v>176.5</c:v>
                </c:pt>
                <c:pt idx="189">
                  <c:v>176.5</c:v>
                </c:pt>
                <c:pt idx="190">
                  <c:v>176.5</c:v>
                </c:pt>
                <c:pt idx="191">
                  <c:v>176.5</c:v>
                </c:pt>
                <c:pt idx="192">
                  <c:v>176.5</c:v>
                </c:pt>
                <c:pt idx="193">
                  <c:v>176.5</c:v>
                </c:pt>
                <c:pt idx="194">
                  <c:v>176.5</c:v>
                </c:pt>
                <c:pt idx="195">
                  <c:v>176.5</c:v>
                </c:pt>
                <c:pt idx="196">
                  <c:v>176.5</c:v>
                </c:pt>
                <c:pt idx="197">
                  <c:v>176.5</c:v>
                </c:pt>
                <c:pt idx="198">
                  <c:v>176.5</c:v>
                </c:pt>
                <c:pt idx="199">
                  <c:v>176.5</c:v>
                </c:pt>
                <c:pt idx="200">
                  <c:v>176.5</c:v>
                </c:pt>
                <c:pt idx="201">
                  <c:v>176.5</c:v>
                </c:pt>
                <c:pt idx="202">
                  <c:v>176.5</c:v>
                </c:pt>
                <c:pt idx="203">
                  <c:v>176.5</c:v>
                </c:pt>
                <c:pt idx="204">
                  <c:v>176.5</c:v>
                </c:pt>
                <c:pt idx="205">
                  <c:v>176.5</c:v>
                </c:pt>
                <c:pt idx="206">
                  <c:v>176.5</c:v>
                </c:pt>
                <c:pt idx="207">
                  <c:v>176.5</c:v>
                </c:pt>
                <c:pt idx="208">
                  <c:v>176.5</c:v>
                </c:pt>
                <c:pt idx="209">
                  <c:v>176.5</c:v>
                </c:pt>
                <c:pt idx="210">
                  <c:v>176.5</c:v>
                </c:pt>
                <c:pt idx="211">
                  <c:v>176.5</c:v>
                </c:pt>
                <c:pt idx="212">
                  <c:v>176.5</c:v>
                </c:pt>
                <c:pt idx="213">
                  <c:v>176.5</c:v>
                </c:pt>
                <c:pt idx="214">
                  <c:v>176.5</c:v>
                </c:pt>
                <c:pt idx="215">
                  <c:v>176.5</c:v>
                </c:pt>
                <c:pt idx="216">
                  <c:v>176.5</c:v>
                </c:pt>
                <c:pt idx="217">
                  <c:v>176.5</c:v>
                </c:pt>
                <c:pt idx="218">
                  <c:v>176.5</c:v>
                </c:pt>
                <c:pt idx="219">
                  <c:v>176.5</c:v>
                </c:pt>
                <c:pt idx="220">
                  <c:v>176.5</c:v>
                </c:pt>
                <c:pt idx="221">
                  <c:v>176.5</c:v>
                </c:pt>
                <c:pt idx="222">
                  <c:v>176.5</c:v>
                </c:pt>
                <c:pt idx="223">
                  <c:v>176.5</c:v>
                </c:pt>
                <c:pt idx="224">
                  <c:v>176.5</c:v>
                </c:pt>
                <c:pt idx="225">
                  <c:v>176.5</c:v>
                </c:pt>
                <c:pt idx="226">
                  <c:v>176.5</c:v>
                </c:pt>
                <c:pt idx="227">
                  <c:v>176.5</c:v>
                </c:pt>
                <c:pt idx="228">
                  <c:v>176.5</c:v>
                </c:pt>
                <c:pt idx="229">
                  <c:v>176.5</c:v>
                </c:pt>
                <c:pt idx="230">
                  <c:v>176.5</c:v>
                </c:pt>
                <c:pt idx="231">
                  <c:v>176.5</c:v>
                </c:pt>
                <c:pt idx="232">
                  <c:v>176.5</c:v>
                </c:pt>
                <c:pt idx="233">
                  <c:v>176.5</c:v>
                </c:pt>
                <c:pt idx="234">
                  <c:v>176.5</c:v>
                </c:pt>
                <c:pt idx="235">
                  <c:v>176.5</c:v>
                </c:pt>
                <c:pt idx="236">
                  <c:v>176.5</c:v>
                </c:pt>
                <c:pt idx="237">
                  <c:v>176.5</c:v>
                </c:pt>
                <c:pt idx="238">
                  <c:v>176.5</c:v>
                </c:pt>
                <c:pt idx="239">
                  <c:v>176.5</c:v>
                </c:pt>
                <c:pt idx="240">
                  <c:v>176.5</c:v>
                </c:pt>
                <c:pt idx="241">
                  <c:v>176.5</c:v>
                </c:pt>
                <c:pt idx="242">
                  <c:v>176.5</c:v>
                </c:pt>
                <c:pt idx="243">
                  <c:v>176.5</c:v>
                </c:pt>
                <c:pt idx="244">
                  <c:v>176.5</c:v>
                </c:pt>
                <c:pt idx="245">
                  <c:v>176.5</c:v>
                </c:pt>
                <c:pt idx="246">
                  <c:v>176.5</c:v>
                </c:pt>
                <c:pt idx="247">
                  <c:v>176.5</c:v>
                </c:pt>
                <c:pt idx="248">
                  <c:v>176.5</c:v>
                </c:pt>
                <c:pt idx="249">
                  <c:v>176.5</c:v>
                </c:pt>
                <c:pt idx="250">
                  <c:v>176.5</c:v>
                </c:pt>
                <c:pt idx="251">
                  <c:v>176.5</c:v>
                </c:pt>
                <c:pt idx="252">
                  <c:v>176.5</c:v>
                </c:pt>
                <c:pt idx="253">
                  <c:v>176.5</c:v>
                </c:pt>
                <c:pt idx="254">
                  <c:v>176.5</c:v>
                </c:pt>
                <c:pt idx="255">
                  <c:v>176.5</c:v>
                </c:pt>
                <c:pt idx="256">
                  <c:v>176.5</c:v>
                </c:pt>
                <c:pt idx="257">
                  <c:v>176.5</c:v>
                </c:pt>
                <c:pt idx="258">
                  <c:v>176.5</c:v>
                </c:pt>
                <c:pt idx="259">
                  <c:v>176.5</c:v>
                </c:pt>
                <c:pt idx="260">
                  <c:v>176.5</c:v>
                </c:pt>
                <c:pt idx="261">
                  <c:v>176.5</c:v>
                </c:pt>
                <c:pt idx="262">
                  <c:v>176.5</c:v>
                </c:pt>
                <c:pt idx="263">
                  <c:v>176.5</c:v>
                </c:pt>
                <c:pt idx="264">
                  <c:v>176.5</c:v>
                </c:pt>
                <c:pt idx="265">
                  <c:v>176.5</c:v>
                </c:pt>
                <c:pt idx="266">
                  <c:v>176.5</c:v>
                </c:pt>
                <c:pt idx="267">
                  <c:v>176.5</c:v>
                </c:pt>
                <c:pt idx="268">
                  <c:v>176.5</c:v>
                </c:pt>
                <c:pt idx="269">
                  <c:v>176.5</c:v>
                </c:pt>
                <c:pt idx="270">
                  <c:v>176.5</c:v>
                </c:pt>
                <c:pt idx="271">
                  <c:v>176.5</c:v>
                </c:pt>
                <c:pt idx="272">
                  <c:v>176.5</c:v>
                </c:pt>
                <c:pt idx="273">
                  <c:v>176.5</c:v>
                </c:pt>
                <c:pt idx="274">
                  <c:v>176.5</c:v>
                </c:pt>
                <c:pt idx="275">
                  <c:v>176.5</c:v>
                </c:pt>
                <c:pt idx="276">
                  <c:v>176.5</c:v>
                </c:pt>
                <c:pt idx="277">
                  <c:v>176.5</c:v>
                </c:pt>
                <c:pt idx="278">
                  <c:v>176.5</c:v>
                </c:pt>
                <c:pt idx="279">
                  <c:v>176.5</c:v>
                </c:pt>
                <c:pt idx="280">
                  <c:v>176.5</c:v>
                </c:pt>
                <c:pt idx="281">
                  <c:v>176.5</c:v>
                </c:pt>
                <c:pt idx="282">
                  <c:v>176.5</c:v>
                </c:pt>
                <c:pt idx="283">
                  <c:v>176.5</c:v>
                </c:pt>
                <c:pt idx="284">
                  <c:v>176.5</c:v>
                </c:pt>
                <c:pt idx="285">
                  <c:v>176.5</c:v>
                </c:pt>
                <c:pt idx="286">
                  <c:v>176.5</c:v>
                </c:pt>
                <c:pt idx="287">
                  <c:v>176.5</c:v>
                </c:pt>
                <c:pt idx="288">
                  <c:v>176.5</c:v>
                </c:pt>
                <c:pt idx="289">
                  <c:v>176.5</c:v>
                </c:pt>
                <c:pt idx="290">
                  <c:v>176.5</c:v>
                </c:pt>
                <c:pt idx="291">
                  <c:v>176.5</c:v>
                </c:pt>
                <c:pt idx="292">
                  <c:v>176.5</c:v>
                </c:pt>
                <c:pt idx="293">
                  <c:v>176.5</c:v>
                </c:pt>
                <c:pt idx="294">
                  <c:v>176.5</c:v>
                </c:pt>
                <c:pt idx="295">
                  <c:v>176.5</c:v>
                </c:pt>
                <c:pt idx="296">
                  <c:v>176.5</c:v>
                </c:pt>
                <c:pt idx="297">
                  <c:v>176.5</c:v>
                </c:pt>
                <c:pt idx="298">
                  <c:v>176.5</c:v>
                </c:pt>
                <c:pt idx="299">
                  <c:v>176.5</c:v>
                </c:pt>
                <c:pt idx="300">
                  <c:v>176.5</c:v>
                </c:pt>
                <c:pt idx="301">
                  <c:v>176.5</c:v>
                </c:pt>
                <c:pt idx="302">
                  <c:v>176.5</c:v>
                </c:pt>
                <c:pt idx="303">
                  <c:v>176.5</c:v>
                </c:pt>
                <c:pt idx="304">
                  <c:v>176.5</c:v>
                </c:pt>
                <c:pt idx="305">
                  <c:v>176.5</c:v>
                </c:pt>
                <c:pt idx="306">
                  <c:v>176.5</c:v>
                </c:pt>
                <c:pt idx="307">
                  <c:v>176.5</c:v>
                </c:pt>
                <c:pt idx="308">
                  <c:v>176.5</c:v>
                </c:pt>
                <c:pt idx="309">
                  <c:v>176.5</c:v>
                </c:pt>
                <c:pt idx="310">
                  <c:v>176.5</c:v>
                </c:pt>
                <c:pt idx="311">
                  <c:v>176.5</c:v>
                </c:pt>
                <c:pt idx="312">
                  <c:v>176.5</c:v>
                </c:pt>
                <c:pt idx="313">
                  <c:v>176.5</c:v>
                </c:pt>
                <c:pt idx="314">
                  <c:v>176.5</c:v>
                </c:pt>
                <c:pt idx="315">
                  <c:v>176.5</c:v>
                </c:pt>
                <c:pt idx="316">
                  <c:v>176.5</c:v>
                </c:pt>
                <c:pt idx="317">
                  <c:v>176.5</c:v>
                </c:pt>
                <c:pt idx="318">
                  <c:v>176.5</c:v>
                </c:pt>
                <c:pt idx="319">
                  <c:v>176.5</c:v>
                </c:pt>
                <c:pt idx="320">
                  <c:v>176.5</c:v>
                </c:pt>
                <c:pt idx="321">
                  <c:v>176.5</c:v>
                </c:pt>
                <c:pt idx="322">
                  <c:v>176.5</c:v>
                </c:pt>
                <c:pt idx="323">
                  <c:v>176.5</c:v>
                </c:pt>
                <c:pt idx="324">
                  <c:v>176.5</c:v>
                </c:pt>
                <c:pt idx="325">
                  <c:v>176.5</c:v>
                </c:pt>
                <c:pt idx="326">
                  <c:v>176.5</c:v>
                </c:pt>
                <c:pt idx="327">
                  <c:v>176.5</c:v>
                </c:pt>
                <c:pt idx="328">
                  <c:v>176.5</c:v>
                </c:pt>
                <c:pt idx="329">
                  <c:v>176.5</c:v>
                </c:pt>
                <c:pt idx="330">
                  <c:v>176.5</c:v>
                </c:pt>
                <c:pt idx="331">
                  <c:v>176.5</c:v>
                </c:pt>
                <c:pt idx="332">
                  <c:v>176.5</c:v>
                </c:pt>
                <c:pt idx="333">
                  <c:v>176.5</c:v>
                </c:pt>
                <c:pt idx="334">
                  <c:v>176.5</c:v>
                </c:pt>
                <c:pt idx="335">
                  <c:v>176.5</c:v>
                </c:pt>
                <c:pt idx="336">
                  <c:v>176.5</c:v>
                </c:pt>
                <c:pt idx="337">
                  <c:v>176.5</c:v>
                </c:pt>
                <c:pt idx="338">
                  <c:v>176.5</c:v>
                </c:pt>
                <c:pt idx="339">
                  <c:v>176.5</c:v>
                </c:pt>
                <c:pt idx="340">
                  <c:v>176.5</c:v>
                </c:pt>
                <c:pt idx="341">
                  <c:v>176.5</c:v>
                </c:pt>
                <c:pt idx="342">
                  <c:v>176.5</c:v>
                </c:pt>
                <c:pt idx="343">
                  <c:v>176.5</c:v>
                </c:pt>
                <c:pt idx="344">
                  <c:v>176.5</c:v>
                </c:pt>
                <c:pt idx="345">
                  <c:v>176.5</c:v>
                </c:pt>
                <c:pt idx="346">
                  <c:v>176.5</c:v>
                </c:pt>
                <c:pt idx="347">
                  <c:v>176.5</c:v>
                </c:pt>
                <c:pt idx="348">
                  <c:v>176.5</c:v>
                </c:pt>
                <c:pt idx="349">
                  <c:v>176.5</c:v>
                </c:pt>
                <c:pt idx="350">
                  <c:v>176.5</c:v>
                </c:pt>
                <c:pt idx="351">
                  <c:v>176.5</c:v>
                </c:pt>
                <c:pt idx="352">
                  <c:v>176.5</c:v>
                </c:pt>
                <c:pt idx="353">
                  <c:v>176.5</c:v>
                </c:pt>
                <c:pt idx="354">
                  <c:v>176.5</c:v>
                </c:pt>
                <c:pt idx="355">
                  <c:v>176.5</c:v>
                </c:pt>
                <c:pt idx="356">
                  <c:v>176.5</c:v>
                </c:pt>
                <c:pt idx="357">
                  <c:v>176.5</c:v>
                </c:pt>
                <c:pt idx="358">
                  <c:v>176.5</c:v>
                </c:pt>
                <c:pt idx="359">
                  <c:v>176.5</c:v>
                </c:pt>
                <c:pt idx="360">
                  <c:v>176.5</c:v>
                </c:pt>
                <c:pt idx="361">
                  <c:v>176.5</c:v>
                </c:pt>
                <c:pt idx="362">
                  <c:v>176.5</c:v>
                </c:pt>
                <c:pt idx="363">
                  <c:v>176.5</c:v>
                </c:pt>
                <c:pt idx="364">
                  <c:v>176.5</c:v>
                </c:pt>
                <c:pt idx="365">
                  <c:v>176.5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4-DBEE-4A04-8FEF-32F4CF02BBC7}"/>
            </c:ext>
          </c:extLst>
        </c:ser>
        <c:ser>
          <c:idx val="5"/>
          <c:order val="5"/>
          <c:tx>
            <c:strRef>
              <c:f>GRAFICA!$C$2</c:f>
              <c:strCache>
                <c:ptCount val="1"/>
                <c:pt idx="0">
                  <c:v>RESGUARDO</c:v>
                </c:pt>
              </c:strCache>
            </c:strRef>
          </c:tx>
          <c:spPr>
            <a:ln w="3175" cap="rnd">
              <a:solidFill>
                <a:schemeClr val="accent6"/>
              </a:solidFill>
              <a:prstDash val="dash"/>
            </a:ln>
            <a:effectLst/>
          </c:spPr>
          <c:marker>
            <c:symbol val="none"/>
          </c:marker>
          <c:xVal>
            <c:numRef>
              <c:f>GRAFICA!$M$3:$M$367</c:f>
              <c:numCache>
                <c:formatCode>m/d/yyyy</c:formatCode>
                <c:ptCount val="365"/>
                <c:pt idx="0">
                  <c:v>44197</c:v>
                </c:pt>
                <c:pt idx="1">
                  <c:v>44198</c:v>
                </c:pt>
                <c:pt idx="2">
                  <c:v>44199</c:v>
                </c:pt>
                <c:pt idx="3">
                  <c:v>44200</c:v>
                </c:pt>
                <c:pt idx="4">
                  <c:v>44201</c:v>
                </c:pt>
                <c:pt idx="5">
                  <c:v>44202</c:v>
                </c:pt>
                <c:pt idx="6">
                  <c:v>44203</c:v>
                </c:pt>
                <c:pt idx="7">
                  <c:v>44204</c:v>
                </c:pt>
                <c:pt idx="8">
                  <c:v>44205</c:v>
                </c:pt>
                <c:pt idx="9">
                  <c:v>44206</c:v>
                </c:pt>
                <c:pt idx="10">
                  <c:v>44207</c:v>
                </c:pt>
                <c:pt idx="11">
                  <c:v>44208</c:v>
                </c:pt>
                <c:pt idx="12">
                  <c:v>44209</c:v>
                </c:pt>
                <c:pt idx="13">
                  <c:v>44210</c:v>
                </c:pt>
                <c:pt idx="14">
                  <c:v>44211</c:v>
                </c:pt>
                <c:pt idx="15">
                  <c:v>44212</c:v>
                </c:pt>
                <c:pt idx="16">
                  <c:v>44213</c:v>
                </c:pt>
                <c:pt idx="17">
                  <c:v>44214</c:v>
                </c:pt>
                <c:pt idx="18">
                  <c:v>44215</c:v>
                </c:pt>
                <c:pt idx="19">
                  <c:v>44216</c:v>
                </c:pt>
                <c:pt idx="20">
                  <c:v>44217</c:v>
                </c:pt>
                <c:pt idx="21">
                  <c:v>44218</c:v>
                </c:pt>
                <c:pt idx="22">
                  <c:v>44219</c:v>
                </c:pt>
                <c:pt idx="23">
                  <c:v>44220</c:v>
                </c:pt>
                <c:pt idx="24">
                  <c:v>44221</c:v>
                </c:pt>
                <c:pt idx="25">
                  <c:v>44222</c:v>
                </c:pt>
                <c:pt idx="26">
                  <c:v>44223</c:v>
                </c:pt>
                <c:pt idx="27">
                  <c:v>44224</c:v>
                </c:pt>
                <c:pt idx="28">
                  <c:v>44225</c:v>
                </c:pt>
                <c:pt idx="29">
                  <c:v>44226</c:v>
                </c:pt>
                <c:pt idx="30">
                  <c:v>44227</c:v>
                </c:pt>
                <c:pt idx="31">
                  <c:v>44228</c:v>
                </c:pt>
                <c:pt idx="32">
                  <c:v>44229</c:v>
                </c:pt>
                <c:pt idx="33">
                  <c:v>44230</c:v>
                </c:pt>
                <c:pt idx="34">
                  <c:v>44231</c:v>
                </c:pt>
                <c:pt idx="35">
                  <c:v>44232</c:v>
                </c:pt>
                <c:pt idx="36">
                  <c:v>44233</c:v>
                </c:pt>
                <c:pt idx="37">
                  <c:v>44234</c:v>
                </c:pt>
                <c:pt idx="38">
                  <c:v>44235</c:v>
                </c:pt>
                <c:pt idx="39">
                  <c:v>44236</c:v>
                </c:pt>
                <c:pt idx="40">
                  <c:v>44237</c:v>
                </c:pt>
                <c:pt idx="41">
                  <c:v>44238</c:v>
                </c:pt>
                <c:pt idx="42">
                  <c:v>44239</c:v>
                </c:pt>
                <c:pt idx="43">
                  <c:v>44240</c:v>
                </c:pt>
                <c:pt idx="44">
                  <c:v>44241</c:v>
                </c:pt>
                <c:pt idx="45">
                  <c:v>44242</c:v>
                </c:pt>
                <c:pt idx="46">
                  <c:v>44243</c:v>
                </c:pt>
                <c:pt idx="47">
                  <c:v>44244</c:v>
                </c:pt>
                <c:pt idx="48">
                  <c:v>44245</c:v>
                </c:pt>
                <c:pt idx="49">
                  <c:v>44246</c:v>
                </c:pt>
                <c:pt idx="50">
                  <c:v>44247</c:v>
                </c:pt>
                <c:pt idx="51">
                  <c:v>44248</c:v>
                </c:pt>
                <c:pt idx="52">
                  <c:v>44249</c:v>
                </c:pt>
                <c:pt idx="53">
                  <c:v>44250</c:v>
                </c:pt>
                <c:pt idx="54">
                  <c:v>44251</c:v>
                </c:pt>
                <c:pt idx="55">
                  <c:v>44252</c:v>
                </c:pt>
                <c:pt idx="56">
                  <c:v>44253</c:v>
                </c:pt>
                <c:pt idx="57">
                  <c:v>44254</c:v>
                </c:pt>
                <c:pt idx="58">
                  <c:v>44255</c:v>
                </c:pt>
                <c:pt idx="59">
                  <c:v>44256</c:v>
                </c:pt>
                <c:pt idx="60">
                  <c:v>44257</c:v>
                </c:pt>
                <c:pt idx="61">
                  <c:v>44258</c:v>
                </c:pt>
                <c:pt idx="62">
                  <c:v>44259</c:v>
                </c:pt>
                <c:pt idx="63">
                  <c:v>44260</c:v>
                </c:pt>
                <c:pt idx="64">
                  <c:v>44261</c:v>
                </c:pt>
                <c:pt idx="65">
                  <c:v>44262</c:v>
                </c:pt>
                <c:pt idx="66">
                  <c:v>44263</c:v>
                </c:pt>
                <c:pt idx="67">
                  <c:v>44264</c:v>
                </c:pt>
                <c:pt idx="68">
                  <c:v>44265</c:v>
                </c:pt>
                <c:pt idx="69">
                  <c:v>44266</c:v>
                </c:pt>
                <c:pt idx="70">
                  <c:v>44267</c:v>
                </c:pt>
                <c:pt idx="71">
                  <c:v>44268</c:v>
                </c:pt>
                <c:pt idx="72">
                  <c:v>44269</c:v>
                </c:pt>
                <c:pt idx="73">
                  <c:v>44270</c:v>
                </c:pt>
                <c:pt idx="74">
                  <c:v>44271</c:v>
                </c:pt>
                <c:pt idx="75">
                  <c:v>44272</c:v>
                </c:pt>
                <c:pt idx="76">
                  <c:v>44273</c:v>
                </c:pt>
                <c:pt idx="77">
                  <c:v>44274</c:v>
                </c:pt>
                <c:pt idx="78">
                  <c:v>44275</c:v>
                </c:pt>
                <c:pt idx="79">
                  <c:v>44276</c:v>
                </c:pt>
                <c:pt idx="80">
                  <c:v>44277</c:v>
                </c:pt>
                <c:pt idx="81">
                  <c:v>44278</c:v>
                </c:pt>
                <c:pt idx="82">
                  <c:v>44279</c:v>
                </c:pt>
                <c:pt idx="83">
                  <c:v>44280</c:v>
                </c:pt>
                <c:pt idx="84">
                  <c:v>44281</c:v>
                </c:pt>
                <c:pt idx="85">
                  <c:v>44282</c:v>
                </c:pt>
                <c:pt idx="86">
                  <c:v>44283</c:v>
                </c:pt>
                <c:pt idx="87">
                  <c:v>44284</c:v>
                </c:pt>
                <c:pt idx="88">
                  <c:v>44285</c:v>
                </c:pt>
                <c:pt idx="89">
                  <c:v>44286</c:v>
                </c:pt>
                <c:pt idx="90">
                  <c:v>44287</c:v>
                </c:pt>
                <c:pt idx="91">
                  <c:v>44288</c:v>
                </c:pt>
                <c:pt idx="92">
                  <c:v>44289</c:v>
                </c:pt>
                <c:pt idx="93">
                  <c:v>44290</c:v>
                </c:pt>
                <c:pt idx="94">
                  <c:v>44291</c:v>
                </c:pt>
                <c:pt idx="95">
                  <c:v>44292</c:v>
                </c:pt>
                <c:pt idx="96">
                  <c:v>44293</c:v>
                </c:pt>
                <c:pt idx="97">
                  <c:v>44294</c:v>
                </c:pt>
                <c:pt idx="98">
                  <c:v>44295</c:v>
                </c:pt>
                <c:pt idx="99">
                  <c:v>44296</c:v>
                </c:pt>
                <c:pt idx="100">
                  <c:v>44297</c:v>
                </c:pt>
                <c:pt idx="101">
                  <c:v>44298</c:v>
                </c:pt>
                <c:pt idx="102">
                  <c:v>44299</c:v>
                </c:pt>
                <c:pt idx="103">
                  <c:v>44300</c:v>
                </c:pt>
                <c:pt idx="104">
                  <c:v>44301</c:v>
                </c:pt>
                <c:pt idx="105">
                  <c:v>44302</c:v>
                </c:pt>
                <c:pt idx="106">
                  <c:v>44303</c:v>
                </c:pt>
                <c:pt idx="107">
                  <c:v>44304</c:v>
                </c:pt>
                <c:pt idx="108">
                  <c:v>44305</c:v>
                </c:pt>
                <c:pt idx="109">
                  <c:v>44306</c:v>
                </c:pt>
                <c:pt idx="110">
                  <c:v>44307</c:v>
                </c:pt>
                <c:pt idx="111">
                  <c:v>44308</c:v>
                </c:pt>
                <c:pt idx="112">
                  <c:v>44309</c:v>
                </c:pt>
                <c:pt idx="113">
                  <c:v>44310</c:v>
                </c:pt>
                <c:pt idx="114">
                  <c:v>44311</c:v>
                </c:pt>
                <c:pt idx="115">
                  <c:v>44312</c:v>
                </c:pt>
                <c:pt idx="116">
                  <c:v>44313</c:v>
                </c:pt>
                <c:pt idx="117">
                  <c:v>44314</c:v>
                </c:pt>
                <c:pt idx="118">
                  <c:v>44315</c:v>
                </c:pt>
                <c:pt idx="119">
                  <c:v>44316</c:v>
                </c:pt>
                <c:pt idx="120">
                  <c:v>44317</c:v>
                </c:pt>
                <c:pt idx="121">
                  <c:v>44318</c:v>
                </c:pt>
                <c:pt idx="122">
                  <c:v>44319</c:v>
                </c:pt>
                <c:pt idx="123">
                  <c:v>44320</c:v>
                </c:pt>
                <c:pt idx="124">
                  <c:v>44321</c:v>
                </c:pt>
                <c:pt idx="125">
                  <c:v>44322</c:v>
                </c:pt>
                <c:pt idx="126">
                  <c:v>44323</c:v>
                </c:pt>
                <c:pt idx="127">
                  <c:v>44324</c:v>
                </c:pt>
                <c:pt idx="128">
                  <c:v>44325</c:v>
                </c:pt>
                <c:pt idx="129">
                  <c:v>44326</c:v>
                </c:pt>
                <c:pt idx="130">
                  <c:v>44327</c:v>
                </c:pt>
                <c:pt idx="131">
                  <c:v>44328</c:v>
                </c:pt>
                <c:pt idx="132">
                  <c:v>44329</c:v>
                </c:pt>
                <c:pt idx="133">
                  <c:v>44330</c:v>
                </c:pt>
                <c:pt idx="134">
                  <c:v>44331</c:v>
                </c:pt>
                <c:pt idx="135">
                  <c:v>44332</c:v>
                </c:pt>
                <c:pt idx="136">
                  <c:v>44333</c:v>
                </c:pt>
                <c:pt idx="137">
                  <c:v>44334</c:v>
                </c:pt>
                <c:pt idx="138">
                  <c:v>44335</c:v>
                </c:pt>
                <c:pt idx="139">
                  <c:v>44336</c:v>
                </c:pt>
                <c:pt idx="140">
                  <c:v>44337</c:v>
                </c:pt>
                <c:pt idx="141">
                  <c:v>44338</c:v>
                </c:pt>
                <c:pt idx="142">
                  <c:v>44339</c:v>
                </c:pt>
                <c:pt idx="143">
                  <c:v>44340</c:v>
                </c:pt>
                <c:pt idx="144">
                  <c:v>44341</c:v>
                </c:pt>
                <c:pt idx="145">
                  <c:v>44342</c:v>
                </c:pt>
                <c:pt idx="146">
                  <c:v>44343</c:v>
                </c:pt>
                <c:pt idx="147">
                  <c:v>44344</c:v>
                </c:pt>
                <c:pt idx="148">
                  <c:v>44345</c:v>
                </c:pt>
                <c:pt idx="149">
                  <c:v>44346</c:v>
                </c:pt>
                <c:pt idx="150">
                  <c:v>44347</c:v>
                </c:pt>
                <c:pt idx="151">
                  <c:v>44348</c:v>
                </c:pt>
                <c:pt idx="152">
                  <c:v>44349</c:v>
                </c:pt>
                <c:pt idx="153">
                  <c:v>44350</c:v>
                </c:pt>
                <c:pt idx="154">
                  <c:v>44351</c:v>
                </c:pt>
                <c:pt idx="155">
                  <c:v>44352</c:v>
                </c:pt>
                <c:pt idx="156">
                  <c:v>44353</c:v>
                </c:pt>
                <c:pt idx="157">
                  <c:v>44354</c:v>
                </c:pt>
                <c:pt idx="158">
                  <c:v>44355</c:v>
                </c:pt>
                <c:pt idx="159">
                  <c:v>44356</c:v>
                </c:pt>
                <c:pt idx="160">
                  <c:v>44357</c:v>
                </c:pt>
                <c:pt idx="161">
                  <c:v>44358</c:v>
                </c:pt>
                <c:pt idx="162">
                  <c:v>44359</c:v>
                </c:pt>
                <c:pt idx="163">
                  <c:v>44360</c:v>
                </c:pt>
                <c:pt idx="164">
                  <c:v>44361</c:v>
                </c:pt>
                <c:pt idx="165">
                  <c:v>44362</c:v>
                </c:pt>
                <c:pt idx="166">
                  <c:v>44363</c:v>
                </c:pt>
                <c:pt idx="167">
                  <c:v>44364</c:v>
                </c:pt>
                <c:pt idx="168">
                  <c:v>44365</c:v>
                </c:pt>
                <c:pt idx="169">
                  <c:v>44366</c:v>
                </c:pt>
                <c:pt idx="170">
                  <c:v>44367</c:v>
                </c:pt>
                <c:pt idx="171">
                  <c:v>44368</c:v>
                </c:pt>
                <c:pt idx="172">
                  <c:v>44369</c:v>
                </c:pt>
                <c:pt idx="173">
                  <c:v>44370</c:v>
                </c:pt>
                <c:pt idx="174">
                  <c:v>44371</c:v>
                </c:pt>
                <c:pt idx="175">
                  <c:v>44372</c:v>
                </c:pt>
                <c:pt idx="176">
                  <c:v>44373</c:v>
                </c:pt>
                <c:pt idx="177">
                  <c:v>44374</c:v>
                </c:pt>
                <c:pt idx="178">
                  <c:v>44375</c:v>
                </c:pt>
                <c:pt idx="179">
                  <c:v>44376</c:v>
                </c:pt>
                <c:pt idx="180">
                  <c:v>44377</c:v>
                </c:pt>
                <c:pt idx="181">
                  <c:v>44378</c:v>
                </c:pt>
                <c:pt idx="182">
                  <c:v>44379</c:v>
                </c:pt>
                <c:pt idx="183">
                  <c:v>44380</c:v>
                </c:pt>
                <c:pt idx="184">
                  <c:v>44381</c:v>
                </c:pt>
                <c:pt idx="185">
                  <c:v>44382</c:v>
                </c:pt>
                <c:pt idx="186">
                  <c:v>44383</c:v>
                </c:pt>
                <c:pt idx="187">
                  <c:v>44384</c:v>
                </c:pt>
                <c:pt idx="188">
                  <c:v>44385</c:v>
                </c:pt>
                <c:pt idx="189">
                  <c:v>44386</c:v>
                </c:pt>
                <c:pt idx="190">
                  <c:v>44387</c:v>
                </c:pt>
                <c:pt idx="191">
                  <c:v>44388</c:v>
                </c:pt>
                <c:pt idx="192">
                  <c:v>44389</c:v>
                </c:pt>
                <c:pt idx="193">
                  <c:v>44390</c:v>
                </c:pt>
                <c:pt idx="194">
                  <c:v>44391</c:v>
                </c:pt>
                <c:pt idx="195">
                  <c:v>44392</c:v>
                </c:pt>
                <c:pt idx="196">
                  <c:v>44393</c:v>
                </c:pt>
                <c:pt idx="197">
                  <c:v>44394</c:v>
                </c:pt>
                <c:pt idx="198">
                  <c:v>44395</c:v>
                </c:pt>
                <c:pt idx="199">
                  <c:v>44396</c:v>
                </c:pt>
                <c:pt idx="200">
                  <c:v>44397</c:v>
                </c:pt>
                <c:pt idx="201">
                  <c:v>44398</c:v>
                </c:pt>
                <c:pt idx="202">
                  <c:v>44399</c:v>
                </c:pt>
                <c:pt idx="203">
                  <c:v>44400</c:v>
                </c:pt>
                <c:pt idx="204">
                  <c:v>44401</c:v>
                </c:pt>
                <c:pt idx="205">
                  <c:v>44402</c:v>
                </c:pt>
                <c:pt idx="206">
                  <c:v>44403</c:v>
                </c:pt>
                <c:pt idx="207">
                  <c:v>44404</c:v>
                </c:pt>
                <c:pt idx="208">
                  <c:v>44405</c:v>
                </c:pt>
                <c:pt idx="209">
                  <c:v>44406</c:v>
                </c:pt>
                <c:pt idx="210">
                  <c:v>44407</c:v>
                </c:pt>
                <c:pt idx="211">
                  <c:v>44408</c:v>
                </c:pt>
                <c:pt idx="212">
                  <c:v>44409</c:v>
                </c:pt>
                <c:pt idx="213">
                  <c:v>44410</c:v>
                </c:pt>
                <c:pt idx="214">
                  <c:v>44411</c:v>
                </c:pt>
                <c:pt idx="215">
                  <c:v>44412</c:v>
                </c:pt>
                <c:pt idx="216">
                  <c:v>44413</c:v>
                </c:pt>
                <c:pt idx="217">
                  <c:v>44414</c:v>
                </c:pt>
                <c:pt idx="218">
                  <c:v>44415</c:v>
                </c:pt>
                <c:pt idx="219">
                  <c:v>44416</c:v>
                </c:pt>
                <c:pt idx="220">
                  <c:v>44417</c:v>
                </c:pt>
                <c:pt idx="221">
                  <c:v>44418</c:v>
                </c:pt>
                <c:pt idx="222">
                  <c:v>44419</c:v>
                </c:pt>
                <c:pt idx="223">
                  <c:v>44420</c:v>
                </c:pt>
                <c:pt idx="224">
                  <c:v>44421</c:v>
                </c:pt>
                <c:pt idx="225">
                  <c:v>44422</c:v>
                </c:pt>
                <c:pt idx="226">
                  <c:v>44423</c:v>
                </c:pt>
                <c:pt idx="227">
                  <c:v>44424</c:v>
                </c:pt>
                <c:pt idx="228">
                  <c:v>44425</c:v>
                </c:pt>
                <c:pt idx="229">
                  <c:v>44426</c:v>
                </c:pt>
                <c:pt idx="230">
                  <c:v>44427</c:v>
                </c:pt>
                <c:pt idx="231">
                  <c:v>44428</c:v>
                </c:pt>
                <c:pt idx="232">
                  <c:v>44429</c:v>
                </c:pt>
                <c:pt idx="233">
                  <c:v>44430</c:v>
                </c:pt>
                <c:pt idx="234">
                  <c:v>44431</c:v>
                </c:pt>
                <c:pt idx="235">
                  <c:v>44432</c:v>
                </c:pt>
                <c:pt idx="236">
                  <c:v>44433</c:v>
                </c:pt>
                <c:pt idx="237">
                  <c:v>44434</c:v>
                </c:pt>
                <c:pt idx="238">
                  <c:v>44435</c:v>
                </c:pt>
                <c:pt idx="239">
                  <c:v>44436</c:v>
                </c:pt>
                <c:pt idx="240">
                  <c:v>44437</c:v>
                </c:pt>
                <c:pt idx="241">
                  <c:v>44438</c:v>
                </c:pt>
                <c:pt idx="242">
                  <c:v>44439</c:v>
                </c:pt>
                <c:pt idx="243">
                  <c:v>44440</c:v>
                </c:pt>
                <c:pt idx="244">
                  <c:v>44441</c:v>
                </c:pt>
                <c:pt idx="245">
                  <c:v>44442</c:v>
                </c:pt>
                <c:pt idx="246">
                  <c:v>44443</c:v>
                </c:pt>
                <c:pt idx="247">
                  <c:v>44444</c:v>
                </c:pt>
                <c:pt idx="248">
                  <c:v>44445</c:v>
                </c:pt>
                <c:pt idx="249">
                  <c:v>44446</c:v>
                </c:pt>
                <c:pt idx="250">
                  <c:v>44447</c:v>
                </c:pt>
                <c:pt idx="251">
                  <c:v>44448</c:v>
                </c:pt>
                <c:pt idx="252">
                  <c:v>44449</c:v>
                </c:pt>
                <c:pt idx="253">
                  <c:v>44450</c:v>
                </c:pt>
                <c:pt idx="254">
                  <c:v>44451</c:v>
                </c:pt>
                <c:pt idx="255">
                  <c:v>44452</c:v>
                </c:pt>
                <c:pt idx="256">
                  <c:v>44453</c:v>
                </c:pt>
                <c:pt idx="257">
                  <c:v>44454</c:v>
                </c:pt>
                <c:pt idx="258">
                  <c:v>44455</c:v>
                </c:pt>
                <c:pt idx="259">
                  <c:v>44456</c:v>
                </c:pt>
                <c:pt idx="260">
                  <c:v>44457</c:v>
                </c:pt>
                <c:pt idx="261">
                  <c:v>44458</c:v>
                </c:pt>
                <c:pt idx="262">
                  <c:v>44459</c:v>
                </c:pt>
                <c:pt idx="263">
                  <c:v>44460</c:v>
                </c:pt>
                <c:pt idx="264">
                  <c:v>44461</c:v>
                </c:pt>
                <c:pt idx="265">
                  <c:v>44462</c:v>
                </c:pt>
                <c:pt idx="266">
                  <c:v>44463</c:v>
                </c:pt>
                <c:pt idx="267">
                  <c:v>44464</c:v>
                </c:pt>
                <c:pt idx="268">
                  <c:v>44465</c:v>
                </c:pt>
                <c:pt idx="269">
                  <c:v>44466</c:v>
                </c:pt>
                <c:pt idx="270">
                  <c:v>44467</c:v>
                </c:pt>
                <c:pt idx="271">
                  <c:v>44468</c:v>
                </c:pt>
                <c:pt idx="272">
                  <c:v>44469</c:v>
                </c:pt>
                <c:pt idx="273">
                  <c:v>44470</c:v>
                </c:pt>
                <c:pt idx="274">
                  <c:v>44471</c:v>
                </c:pt>
                <c:pt idx="275">
                  <c:v>44472</c:v>
                </c:pt>
                <c:pt idx="276">
                  <c:v>44473</c:v>
                </c:pt>
                <c:pt idx="277">
                  <c:v>44474</c:v>
                </c:pt>
                <c:pt idx="278">
                  <c:v>44475</c:v>
                </c:pt>
                <c:pt idx="279">
                  <c:v>44476</c:v>
                </c:pt>
                <c:pt idx="280">
                  <c:v>44477</c:v>
                </c:pt>
                <c:pt idx="281">
                  <c:v>44478</c:v>
                </c:pt>
                <c:pt idx="282">
                  <c:v>44479</c:v>
                </c:pt>
                <c:pt idx="283">
                  <c:v>44480</c:v>
                </c:pt>
                <c:pt idx="284">
                  <c:v>44481</c:v>
                </c:pt>
                <c:pt idx="285">
                  <c:v>44482</c:v>
                </c:pt>
                <c:pt idx="286">
                  <c:v>44483</c:v>
                </c:pt>
                <c:pt idx="287">
                  <c:v>44484</c:v>
                </c:pt>
                <c:pt idx="288">
                  <c:v>44485</c:v>
                </c:pt>
                <c:pt idx="289">
                  <c:v>44486</c:v>
                </c:pt>
                <c:pt idx="290">
                  <c:v>44487</c:v>
                </c:pt>
                <c:pt idx="291">
                  <c:v>44488</c:v>
                </c:pt>
                <c:pt idx="292">
                  <c:v>44489</c:v>
                </c:pt>
                <c:pt idx="293">
                  <c:v>44490</c:v>
                </c:pt>
                <c:pt idx="294">
                  <c:v>44491</c:v>
                </c:pt>
                <c:pt idx="295">
                  <c:v>44492</c:v>
                </c:pt>
                <c:pt idx="296">
                  <c:v>44493</c:v>
                </c:pt>
                <c:pt idx="297">
                  <c:v>44494</c:v>
                </c:pt>
                <c:pt idx="298">
                  <c:v>44495</c:v>
                </c:pt>
                <c:pt idx="299">
                  <c:v>44496</c:v>
                </c:pt>
                <c:pt idx="300">
                  <c:v>44497</c:v>
                </c:pt>
                <c:pt idx="301">
                  <c:v>44498</c:v>
                </c:pt>
                <c:pt idx="302">
                  <c:v>44499</c:v>
                </c:pt>
                <c:pt idx="303">
                  <c:v>44500</c:v>
                </c:pt>
                <c:pt idx="304">
                  <c:v>44501</c:v>
                </c:pt>
                <c:pt idx="305">
                  <c:v>44502</c:v>
                </c:pt>
                <c:pt idx="306">
                  <c:v>44503</c:v>
                </c:pt>
                <c:pt idx="307">
                  <c:v>44504</c:v>
                </c:pt>
                <c:pt idx="308">
                  <c:v>44505</c:v>
                </c:pt>
                <c:pt idx="309">
                  <c:v>44506</c:v>
                </c:pt>
                <c:pt idx="310">
                  <c:v>44507</c:v>
                </c:pt>
                <c:pt idx="311">
                  <c:v>44508</c:v>
                </c:pt>
                <c:pt idx="312">
                  <c:v>44509</c:v>
                </c:pt>
                <c:pt idx="313">
                  <c:v>44510</c:v>
                </c:pt>
                <c:pt idx="314">
                  <c:v>44511</c:v>
                </c:pt>
                <c:pt idx="315">
                  <c:v>44512</c:v>
                </c:pt>
                <c:pt idx="316">
                  <c:v>44513</c:v>
                </c:pt>
                <c:pt idx="317">
                  <c:v>44514</c:v>
                </c:pt>
                <c:pt idx="318">
                  <c:v>44515</c:v>
                </c:pt>
                <c:pt idx="319">
                  <c:v>44516</c:v>
                </c:pt>
                <c:pt idx="320">
                  <c:v>44517</c:v>
                </c:pt>
                <c:pt idx="321">
                  <c:v>44518</c:v>
                </c:pt>
                <c:pt idx="322">
                  <c:v>44519</c:v>
                </c:pt>
                <c:pt idx="323">
                  <c:v>44520</c:v>
                </c:pt>
                <c:pt idx="324">
                  <c:v>44521</c:v>
                </c:pt>
                <c:pt idx="325">
                  <c:v>44522</c:v>
                </c:pt>
                <c:pt idx="326">
                  <c:v>44523</c:v>
                </c:pt>
                <c:pt idx="327">
                  <c:v>44524</c:v>
                </c:pt>
                <c:pt idx="328">
                  <c:v>44525</c:v>
                </c:pt>
                <c:pt idx="329">
                  <c:v>44526</c:v>
                </c:pt>
                <c:pt idx="330">
                  <c:v>44527</c:v>
                </c:pt>
                <c:pt idx="331">
                  <c:v>44528</c:v>
                </c:pt>
                <c:pt idx="332">
                  <c:v>44529</c:v>
                </c:pt>
                <c:pt idx="333">
                  <c:v>44530</c:v>
                </c:pt>
                <c:pt idx="334">
                  <c:v>44531</c:v>
                </c:pt>
                <c:pt idx="335">
                  <c:v>44532</c:v>
                </c:pt>
                <c:pt idx="336">
                  <c:v>44533</c:v>
                </c:pt>
                <c:pt idx="337">
                  <c:v>44534</c:v>
                </c:pt>
                <c:pt idx="338">
                  <c:v>44535</c:v>
                </c:pt>
                <c:pt idx="339">
                  <c:v>44536</c:v>
                </c:pt>
                <c:pt idx="340">
                  <c:v>44537</c:v>
                </c:pt>
                <c:pt idx="341">
                  <c:v>44538</c:v>
                </c:pt>
                <c:pt idx="342">
                  <c:v>44539</c:v>
                </c:pt>
                <c:pt idx="343">
                  <c:v>44540</c:v>
                </c:pt>
                <c:pt idx="344">
                  <c:v>44541</c:v>
                </c:pt>
                <c:pt idx="345">
                  <c:v>44542</c:v>
                </c:pt>
                <c:pt idx="346">
                  <c:v>44543</c:v>
                </c:pt>
                <c:pt idx="347">
                  <c:v>44544</c:v>
                </c:pt>
                <c:pt idx="348">
                  <c:v>44545</c:v>
                </c:pt>
                <c:pt idx="349">
                  <c:v>44546</c:v>
                </c:pt>
                <c:pt idx="350">
                  <c:v>44547</c:v>
                </c:pt>
                <c:pt idx="351">
                  <c:v>44548</c:v>
                </c:pt>
                <c:pt idx="352">
                  <c:v>44549</c:v>
                </c:pt>
                <c:pt idx="353">
                  <c:v>44550</c:v>
                </c:pt>
                <c:pt idx="354">
                  <c:v>44551</c:v>
                </c:pt>
                <c:pt idx="355">
                  <c:v>44552</c:v>
                </c:pt>
                <c:pt idx="356">
                  <c:v>44553</c:v>
                </c:pt>
                <c:pt idx="357">
                  <c:v>44554</c:v>
                </c:pt>
                <c:pt idx="358">
                  <c:v>44555</c:v>
                </c:pt>
                <c:pt idx="359">
                  <c:v>44556</c:v>
                </c:pt>
                <c:pt idx="360">
                  <c:v>44557</c:v>
                </c:pt>
                <c:pt idx="361">
                  <c:v>44558</c:v>
                </c:pt>
                <c:pt idx="362">
                  <c:v>44559</c:v>
                </c:pt>
                <c:pt idx="363">
                  <c:v>44560</c:v>
                </c:pt>
                <c:pt idx="364">
                  <c:v>44561</c:v>
                </c:pt>
              </c:numCache>
            </c:numRef>
          </c:xVal>
          <c:yVal>
            <c:numRef>
              <c:f>GRAFICA!$C$3:$C$367</c:f>
              <c:numCache>
                <c:formatCode>General</c:formatCode>
                <c:ptCount val="365"/>
                <c:pt idx="0">
                  <c:v>85</c:v>
                </c:pt>
                <c:pt idx="1">
                  <c:v>85</c:v>
                </c:pt>
                <c:pt idx="2">
                  <c:v>85</c:v>
                </c:pt>
                <c:pt idx="3">
                  <c:v>85</c:v>
                </c:pt>
                <c:pt idx="4">
                  <c:v>85</c:v>
                </c:pt>
                <c:pt idx="5">
                  <c:v>85</c:v>
                </c:pt>
                <c:pt idx="6">
                  <c:v>85</c:v>
                </c:pt>
                <c:pt idx="7">
                  <c:v>85</c:v>
                </c:pt>
                <c:pt idx="8">
                  <c:v>85</c:v>
                </c:pt>
                <c:pt idx="9">
                  <c:v>85</c:v>
                </c:pt>
                <c:pt idx="10">
                  <c:v>85</c:v>
                </c:pt>
                <c:pt idx="11">
                  <c:v>85</c:v>
                </c:pt>
                <c:pt idx="12">
                  <c:v>85</c:v>
                </c:pt>
                <c:pt idx="13">
                  <c:v>85</c:v>
                </c:pt>
                <c:pt idx="14">
                  <c:v>85</c:v>
                </c:pt>
                <c:pt idx="15">
                  <c:v>85</c:v>
                </c:pt>
                <c:pt idx="16">
                  <c:v>85</c:v>
                </c:pt>
                <c:pt idx="17">
                  <c:v>85</c:v>
                </c:pt>
                <c:pt idx="18">
                  <c:v>85</c:v>
                </c:pt>
                <c:pt idx="19">
                  <c:v>85</c:v>
                </c:pt>
                <c:pt idx="20">
                  <c:v>85</c:v>
                </c:pt>
                <c:pt idx="21">
                  <c:v>85</c:v>
                </c:pt>
                <c:pt idx="22">
                  <c:v>85</c:v>
                </c:pt>
                <c:pt idx="23">
                  <c:v>85</c:v>
                </c:pt>
                <c:pt idx="24">
                  <c:v>85</c:v>
                </c:pt>
                <c:pt idx="25">
                  <c:v>85</c:v>
                </c:pt>
                <c:pt idx="26">
                  <c:v>85</c:v>
                </c:pt>
                <c:pt idx="27">
                  <c:v>85</c:v>
                </c:pt>
                <c:pt idx="28">
                  <c:v>85</c:v>
                </c:pt>
                <c:pt idx="29">
                  <c:v>85</c:v>
                </c:pt>
                <c:pt idx="30">
                  <c:v>85</c:v>
                </c:pt>
                <c:pt idx="31">
                  <c:v>85</c:v>
                </c:pt>
                <c:pt idx="32">
                  <c:v>85</c:v>
                </c:pt>
                <c:pt idx="33">
                  <c:v>85</c:v>
                </c:pt>
                <c:pt idx="34">
                  <c:v>85</c:v>
                </c:pt>
                <c:pt idx="35">
                  <c:v>85</c:v>
                </c:pt>
                <c:pt idx="36">
                  <c:v>85</c:v>
                </c:pt>
                <c:pt idx="37">
                  <c:v>85</c:v>
                </c:pt>
                <c:pt idx="38">
                  <c:v>85</c:v>
                </c:pt>
                <c:pt idx="39">
                  <c:v>85</c:v>
                </c:pt>
                <c:pt idx="40">
                  <c:v>85</c:v>
                </c:pt>
                <c:pt idx="41">
                  <c:v>85</c:v>
                </c:pt>
                <c:pt idx="42">
                  <c:v>85</c:v>
                </c:pt>
                <c:pt idx="43">
                  <c:v>85</c:v>
                </c:pt>
                <c:pt idx="44">
                  <c:v>85</c:v>
                </c:pt>
                <c:pt idx="45">
                  <c:v>85</c:v>
                </c:pt>
                <c:pt idx="46">
                  <c:v>85</c:v>
                </c:pt>
                <c:pt idx="47">
                  <c:v>85</c:v>
                </c:pt>
                <c:pt idx="48">
                  <c:v>85</c:v>
                </c:pt>
                <c:pt idx="49">
                  <c:v>85</c:v>
                </c:pt>
                <c:pt idx="50">
                  <c:v>85</c:v>
                </c:pt>
                <c:pt idx="51">
                  <c:v>85</c:v>
                </c:pt>
                <c:pt idx="52">
                  <c:v>85</c:v>
                </c:pt>
                <c:pt idx="53">
                  <c:v>85</c:v>
                </c:pt>
                <c:pt idx="54">
                  <c:v>85</c:v>
                </c:pt>
                <c:pt idx="55">
                  <c:v>85</c:v>
                </c:pt>
                <c:pt idx="56">
                  <c:v>85</c:v>
                </c:pt>
                <c:pt idx="57">
                  <c:v>85</c:v>
                </c:pt>
                <c:pt idx="58">
                  <c:v>85</c:v>
                </c:pt>
                <c:pt idx="59">
                  <c:v>85</c:v>
                </c:pt>
                <c:pt idx="60">
                  <c:v>85</c:v>
                </c:pt>
                <c:pt idx="61">
                  <c:v>85</c:v>
                </c:pt>
                <c:pt idx="62">
                  <c:v>85</c:v>
                </c:pt>
                <c:pt idx="63">
                  <c:v>85</c:v>
                </c:pt>
                <c:pt idx="64">
                  <c:v>85</c:v>
                </c:pt>
                <c:pt idx="65">
                  <c:v>85</c:v>
                </c:pt>
                <c:pt idx="66">
                  <c:v>85</c:v>
                </c:pt>
                <c:pt idx="67">
                  <c:v>85</c:v>
                </c:pt>
                <c:pt idx="68">
                  <c:v>85</c:v>
                </c:pt>
                <c:pt idx="69">
                  <c:v>85</c:v>
                </c:pt>
                <c:pt idx="70">
                  <c:v>85</c:v>
                </c:pt>
                <c:pt idx="71">
                  <c:v>85</c:v>
                </c:pt>
                <c:pt idx="72">
                  <c:v>85</c:v>
                </c:pt>
                <c:pt idx="73">
                  <c:v>85</c:v>
                </c:pt>
                <c:pt idx="74">
                  <c:v>85</c:v>
                </c:pt>
                <c:pt idx="75">
                  <c:v>85</c:v>
                </c:pt>
                <c:pt idx="76">
                  <c:v>85</c:v>
                </c:pt>
                <c:pt idx="77">
                  <c:v>85</c:v>
                </c:pt>
                <c:pt idx="78">
                  <c:v>85</c:v>
                </c:pt>
                <c:pt idx="79">
                  <c:v>85</c:v>
                </c:pt>
                <c:pt idx="80">
                  <c:v>85</c:v>
                </c:pt>
                <c:pt idx="81">
                  <c:v>85</c:v>
                </c:pt>
                <c:pt idx="82">
                  <c:v>85</c:v>
                </c:pt>
                <c:pt idx="83">
                  <c:v>85</c:v>
                </c:pt>
                <c:pt idx="84">
                  <c:v>85</c:v>
                </c:pt>
                <c:pt idx="85">
                  <c:v>85</c:v>
                </c:pt>
                <c:pt idx="86">
                  <c:v>85</c:v>
                </c:pt>
                <c:pt idx="87">
                  <c:v>85</c:v>
                </c:pt>
                <c:pt idx="88">
                  <c:v>85</c:v>
                </c:pt>
                <c:pt idx="89">
                  <c:v>85</c:v>
                </c:pt>
                <c:pt idx="90">
                  <c:v>85</c:v>
                </c:pt>
                <c:pt idx="91">
                  <c:v>85</c:v>
                </c:pt>
                <c:pt idx="92">
                  <c:v>85</c:v>
                </c:pt>
                <c:pt idx="93">
                  <c:v>85</c:v>
                </c:pt>
                <c:pt idx="94">
                  <c:v>85</c:v>
                </c:pt>
                <c:pt idx="95">
                  <c:v>85</c:v>
                </c:pt>
                <c:pt idx="96">
                  <c:v>85</c:v>
                </c:pt>
                <c:pt idx="97">
                  <c:v>85</c:v>
                </c:pt>
                <c:pt idx="98">
                  <c:v>85</c:v>
                </c:pt>
                <c:pt idx="99">
                  <c:v>85</c:v>
                </c:pt>
                <c:pt idx="100">
                  <c:v>85</c:v>
                </c:pt>
                <c:pt idx="101">
                  <c:v>85</c:v>
                </c:pt>
                <c:pt idx="102">
                  <c:v>85</c:v>
                </c:pt>
                <c:pt idx="103">
                  <c:v>85</c:v>
                </c:pt>
                <c:pt idx="104">
                  <c:v>85</c:v>
                </c:pt>
                <c:pt idx="105">
                  <c:v>85</c:v>
                </c:pt>
                <c:pt idx="106">
                  <c:v>85</c:v>
                </c:pt>
                <c:pt idx="107">
                  <c:v>85</c:v>
                </c:pt>
                <c:pt idx="108">
                  <c:v>85</c:v>
                </c:pt>
                <c:pt idx="109">
                  <c:v>85</c:v>
                </c:pt>
                <c:pt idx="110">
                  <c:v>85</c:v>
                </c:pt>
                <c:pt idx="111">
                  <c:v>85</c:v>
                </c:pt>
                <c:pt idx="112">
                  <c:v>85</c:v>
                </c:pt>
                <c:pt idx="113">
                  <c:v>85</c:v>
                </c:pt>
                <c:pt idx="114">
                  <c:v>85</c:v>
                </c:pt>
                <c:pt idx="115">
                  <c:v>85</c:v>
                </c:pt>
                <c:pt idx="116">
                  <c:v>85</c:v>
                </c:pt>
                <c:pt idx="117">
                  <c:v>85</c:v>
                </c:pt>
                <c:pt idx="118">
                  <c:v>85</c:v>
                </c:pt>
                <c:pt idx="119">
                  <c:v>85</c:v>
                </c:pt>
                <c:pt idx="120">
                  <c:v>85</c:v>
                </c:pt>
                <c:pt idx="121">
                  <c:v>85</c:v>
                </c:pt>
                <c:pt idx="122">
                  <c:v>85</c:v>
                </c:pt>
                <c:pt idx="123">
                  <c:v>85</c:v>
                </c:pt>
                <c:pt idx="124">
                  <c:v>85</c:v>
                </c:pt>
                <c:pt idx="125">
                  <c:v>85</c:v>
                </c:pt>
                <c:pt idx="126">
                  <c:v>85</c:v>
                </c:pt>
                <c:pt idx="127">
                  <c:v>85</c:v>
                </c:pt>
                <c:pt idx="128">
                  <c:v>85</c:v>
                </c:pt>
                <c:pt idx="129">
                  <c:v>85</c:v>
                </c:pt>
                <c:pt idx="130">
                  <c:v>85</c:v>
                </c:pt>
                <c:pt idx="131">
                  <c:v>85</c:v>
                </c:pt>
                <c:pt idx="132">
                  <c:v>85</c:v>
                </c:pt>
                <c:pt idx="133">
                  <c:v>85</c:v>
                </c:pt>
                <c:pt idx="134">
                  <c:v>85</c:v>
                </c:pt>
                <c:pt idx="135">
                  <c:v>85</c:v>
                </c:pt>
                <c:pt idx="136">
                  <c:v>85</c:v>
                </c:pt>
                <c:pt idx="137">
                  <c:v>85</c:v>
                </c:pt>
                <c:pt idx="138">
                  <c:v>85</c:v>
                </c:pt>
                <c:pt idx="139">
                  <c:v>85</c:v>
                </c:pt>
                <c:pt idx="140">
                  <c:v>85</c:v>
                </c:pt>
                <c:pt idx="141">
                  <c:v>85</c:v>
                </c:pt>
                <c:pt idx="142">
                  <c:v>85</c:v>
                </c:pt>
                <c:pt idx="143">
                  <c:v>85</c:v>
                </c:pt>
                <c:pt idx="144">
                  <c:v>85</c:v>
                </c:pt>
                <c:pt idx="145">
                  <c:v>85</c:v>
                </c:pt>
                <c:pt idx="146">
                  <c:v>85</c:v>
                </c:pt>
                <c:pt idx="147">
                  <c:v>85</c:v>
                </c:pt>
                <c:pt idx="148">
                  <c:v>85</c:v>
                </c:pt>
                <c:pt idx="149">
                  <c:v>85</c:v>
                </c:pt>
                <c:pt idx="150">
                  <c:v>85</c:v>
                </c:pt>
                <c:pt idx="151">
                  <c:v>85</c:v>
                </c:pt>
                <c:pt idx="152">
                  <c:v>85</c:v>
                </c:pt>
                <c:pt idx="153">
                  <c:v>85</c:v>
                </c:pt>
                <c:pt idx="154">
                  <c:v>85</c:v>
                </c:pt>
                <c:pt idx="155">
                  <c:v>85</c:v>
                </c:pt>
                <c:pt idx="156">
                  <c:v>85</c:v>
                </c:pt>
                <c:pt idx="157">
                  <c:v>85</c:v>
                </c:pt>
                <c:pt idx="158">
                  <c:v>85</c:v>
                </c:pt>
                <c:pt idx="159">
                  <c:v>85</c:v>
                </c:pt>
                <c:pt idx="160">
                  <c:v>85</c:v>
                </c:pt>
                <c:pt idx="161">
                  <c:v>85</c:v>
                </c:pt>
                <c:pt idx="162">
                  <c:v>85</c:v>
                </c:pt>
                <c:pt idx="163">
                  <c:v>85</c:v>
                </c:pt>
                <c:pt idx="164">
                  <c:v>85</c:v>
                </c:pt>
                <c:pt idx="165">
                  <c:v>85</c:v>
                </c:pt>
                <c:pt idx="166">
                  <c:v>85</c:v>
                </c:pt>
                <c:pt idx="167">
                  <c:v>85</c:v>
                </c:pt>
                <c:pt idx="168">
                  <c:v>85</c:v>
                </c:pt>
                <c:pt idx="169">
                  <c:v>85</c:v>
                </c:pt>
                <c:pt idx="170">
                  <c:v>85</c:v>
                </c:pt>
                <c:pt idx="171">
                  <c:v>85</c:v>
                </c:pt>
                <c:pt idx="172">
                  <c:v>85</c:v>
                </c:pt>
                <c:pt idx="173">
                  <c:v>85</c:v>
                </c:pt>
                <c:pt idx="174">
                  <c:v>85</c:v>
                </c:pt>
                <c:pt idx="175">
                  <c:v>85</c:v>
                </c:pt>
                <c:pt idx="176">
                  <c:v>85</c:v>
                </c:pt>
                <c:pt idx="177">
                  <c:v>85</c:v>
                </c:pt>
                <c:pt idx="178">
                  <c:v>85</c:v>
                </c:pt>
                <c:pt idx="179">
                  <c:v>85</c:v>
                </c:pt>
                <c:pt idx="180">
                  <c:v>85</c:v>
                </c:pt>
                <c:pt idx="181">
                  <c:v>85</c:v>
                </c:pt>
                <c:pt idx="182">
                  <c:v>85</c:v>
                </c:pt>
                <c:pt idx="183">
                  <c:v>85</c:v>
                </c:pt>
                <c:pt idx="184">
                  <c:v>85</c:v>
                </c:pt>
                <c:pt idx="185">
                  <c:v>85</c:v>
                </c:pt>
                <c:pt idx="186">
                  <c:v>85</c:v>
                </c:pt>
                <c:pt idx="187">
                  <c:v>85</c:v>
                </c:pt>
                <c:pt idx="188">
                  <c:v>85</c:v>
                </c:pt>
                <c:pt idx="189">
                  <c:v>85</c:v>
                </c:pt>
                <c:pt idx="190">
                  <c:v>85</c:v>
                </c:pt>
                <c:pt idx="191">
                  <c:v>85</c:v>
                </c:pt>
                <c:pt idx="192">
                  <c:v>85</c:v>
                </c:pt>
                <c:pt idx="193">
                  <c:v>85</c:v>
                </c:pt>
                <c:pt idx="194">
                  <c:v>85</c:v>
                </c:pt>
                <c:pt idx="195">
                  <c:v>85</c:v>
                </c:pt>
                <c:pt idx="196">
                  <c:v>85</c:v>
                </c:pt>
                <c:pt idx="197">
                  <c:v>85</c:v>
                </c:pt>
                <c:pt idx="198">
                  <c:v>85</c:v>
                </c:pt>
                <c:pt idx="199">
                  <c:v>85</c:v>
                </c:pt>
                <c:pt idx="200">
                  <c:v>85</c:v>
                </c:pt>
                <c:pt idx="201">
                  <c:v>85</c:v>
                </c:pt>
                <c:pt idx="202">
                  <c:v>85</c:v>
                </c:pt>
                <c:pt idx="203">
                  <c:v>85</c:v>
                </c:pt>
                <c:pt idx="204">
                  <c:v>85</c:v>
                </c:pt>
                <c:pt idx="205">
                  <c:v>85</c:v>
                </c:pt>
                <c:pt idx="206">
                  <c:v>85</c:v>
                </c:pt>
                <c:pt idx="207">
                  <c:v>85</c:v>
                </c:pt>
                <c:pt idx="208">
                  <c:v>85</c:v>
                </c:pt>
                <c:pt idx="209">
                  <c:v>85</c:v>
                </c:pt>
                <c:pt idx="210">
                  <c:v>85</c:v>
                </c:pt>
                <c:pt idx="211">
                  <c:v>85</c:v>
                </c:pt>
                <c:pt idx="212">
                  <c:v>85</c:v>
                </c:pt>
                <c:pt idx="213">
                  <c:v>85</c:v>
                </c:pt>
                <c:pt idx="214">
                  <c:v>85</c:v>
                </c:pt>
                <c:pt idx="215">
                  <c:v>85</c:v>
                </c:pt>
                <c:pt idx="216">
                  <c:v>85</c:v>
                </c:pt>
                <c:pt idx="217">
                  <c:v>85</c:v>
                </c:pt>
                <c:pt idx="218">
                  <c:v>85</c:v>
                </c:pt>
                <c:pt idx="219">
                  <c:v>85</c:v>
                </c:pt>
                <c:pt idx="220">
                  <c:v>85</c:v>
                </c:pt>
                <c:pt idx="221">
                  <c:v>85</c:v>
                </c:pt>
                <c:pt idx="222">
                  <c:v>85</c:v>
                </c:pt>
                <c:pt idx="223">
                  <c:v>85</c:v>
                </c:pt>
                <c:pt idx="224">
                  <c:v>85</c:v>
                </c:pt>
                <c:pt idx="225">
                  <c:v>85</c:v>
                </c:pt>
                <c:pt idx="226">
                  <c:v>85</c:v>
                </c:pt>
                <c:pt idx="227">
                  <c:v>85</c:v>
                </c:pt>
                <c:pt idx="228">
                  <c:v>85</c:v>
                </c:pt>
                <c:pt idx="229">
                  <c:v>85</c:v>
                </c:pt>
                <c:pt idx="230">
                  <c:v>85</c:v>
                </c:pt>
                <c:pt idx="231">
                  <c:v>85</c:v>
                </c:pt>
                <c:pt idx="232">
                  <c:v>85</c:v>
                </c:pt>
                <c:pt idx="233">
                  <c:v>85</c:v>
                </c:pt>
                <c:pt idx="234">
                  <c:v>85</c:v>
                </c:pt>
                <c:pt idx="235">
                  <c:v>85</c:v>
                </c:pt>
                <c:pt idx="236">
                  <c:v>85</c:v>
                </c:pt>
                <c:pt idx="237">
                  <c:v>85</c:v>
                </c:pt>
                <c:pt idx="238">
                  <c:v>85</c:v>
                </c:pt>
                <c:pt idx="239">
                  <c:v>85</c:v>
                </c:pt>
                <c:pt idx="240">
                  <c:v>85</c:v>
                </c:pt>
                <c:pt idx="241">
                  <c:v>85</c:v>
                </c:pt>
                <c:pt idx="242">
                  <c:v>85</c:v>
                </c:pt>
                <c:pt idx="243">
                  <c:v>85</c:v>
                </c:pt>
                <c:pt idx="244">
                  <c:v>85</c:v>
                </c:pt>
                <c:pt idx="245">
                  <c:v>85</c:v>
                </c:pt>
                <c:pt idx="246">
                  <c:v>85</c:v>
                </c:pt>
                <c:pt idx="247">
                  <c:v>85</c:v>
                </c:pt>
                <c:pt idx="248">
                  <c:v>85</c:v>
                </c:pt>
                <c:pt idx="249">
                  <c:v>85</c:v>
                </c:pt>
                <c:pt idx="250">
                  <c:v>85</c:v>
                </c:pt>
                <c:pt idx="251">
                  <c:v>85</c:v>
                </c:pt>
                <c:pt idx="252">
                  <c:v>85</c:v>
                </c:pt>
                <c:pt idx="253">
                  <c:v>85</c:v>
                </c:pt>
                <c:pt idx="254">
                  <c:v>85</c:v>
                </c:pt>
                <c:pt idx="255">
                  <c:v>85</c:v>
                </c:pt>
                <c:pt idx="256">
                  <c:v>85</c:v>
                </c:pt>
                <c:pt idx="257">
                  <c:v>85</c:v>
                </c:pt>
                <c:pt idx="258">
                  <c:v>85</c:v>
                </c:pt>
                <c:pt idx="259">
                  <c:v>85</c:v>
                </c:pt>
                <c:pt idx="260">
                  <c:v>85</c:v>
                </c:pt>
                <c:pt idx="261">
                  <c:v>85</c:v>
                </c:pt>
                <c:pt idx="262">
                  <c:v>85</c:v>
                </c:pt>
                <c:pt idx="263">
                  <c:v>85</c:v>
                </c:pt>
                <c:pt idx="264">
                  <c:v>85</c:v>
                </c:pt>
                <c:pt idx="265">
                  <c:v>85</c:v>
                </c:pt>
                <c:pt idx="266">
                  <c:v>85</c:v>
                </c:pt>
                <c:pt idx="267">
                  <c:v>85</c:v>
                </c:pt>
                <c:pt idx="268">
                  <c:v>85</c:v>
                </c:pt>
                <c:pt idx="269">
                  <c:v>85</c:v>
                </c:pt>
                <c:pt idx="270">
                  <c:v>85</c:v>
                </c:pt>
                <c:pt idx="271">
                  <c:v>85</c:v>
                </c:pt>
                <c:pt idx="272">
                  <c:v>85</c:v>
                </c:pt>
                <c:pt idx="273">
                  <c:v>85</c:v>
                </c:pt>
                <c:pt idx="274">
                  <c:v>85</c:v>
                </c:pt>
                <c:pt idx="275">
                  <c:v>85</c:v>
                </c:pt>
                <c:pt idx="276">
                  <c:v>85</c:v>
                </c:pt>
                <c:pt idx="277">
                  <c:v>85</c:v>
                </c:pt>
                <c:pt idx="278">
                  <c:v>85</c:v>
                </c:pt>
                <c:pt idx="279">
                  <c:v>85</c:v>
                </c:pt>
                <c:pt idx="280">
                  <c:v>85</c:v>
                </c:pt>
                <c:pt idx="281">
                  <c:v>85</c:v>
                </c:pt>
                <c:pt idx="282">
                  <c:v>85</c:v>
                </c:pt>
                <c:pt idx="283">
                  <c:v>85</c:v>
                </c:pt>
                <c:pt idx="284">
                  <c:v>85</c:v>
                </c:pt>
                <c:pt idx="285">
                  <c:v>85</c:v>
                </c:pt>
                <c:pt idx="286">
                  <c:v>85</c:v>
                </c:pt>
                <c:pt idx="287">
                  <c:v>85</c:v>
                </c:pt>
                <c:pt idx="288">
                  <c:v>85</c:v>
                </c:pt>
                <c:pt idx="289">
                  <c:v>85</c:v>
                </c:pt>
                <c:pt idx="290">
                  <c:v>85</c:v>
                </c:pt>
                <c:pt idx="291">
                  <c:v>85</c:v>
                </c:pt>
                <c:pt idx="292">
                  <c:v>85</c:v>
                </c:pt>
                <c:pt idx="293">
                  <c:v>85</c:v>
                </c:pt>
                <c:pt idx="294">
                  <c:v>85</c:v>
                </c:pt>
                <c:pt idx="295">
                  <c:v>85</c:v>
                </c:pt>
                <c:pt idx="296">
                  <c:v>85</c:v>
                </c:pt>
                <c:pt idx="297">
                  <c:v>85</c:v>
                </c:pt>
                <c:pt idx="298">
                  <c:v>85</c:v>
                </c:pt>
                <c:pt idx="299">
                  <c:v>85</c:v>
                </c:pt>
                <c:pt idx="300">
                  <c:v>85</c:v>
                </c:pt>
                <c:pt idx="301">
                  <c:v>85</c:v>
                </c:pt>
                <c:pt idx="302">
                  <c:v>85</c:v>
                </c:pt>
                <c:pt idx="303">
                  <c:v>85</c:v>
                </c:pt>
                <c:pt idx="304">
                  <c:v>85</c:v>
                </c:pt>
                <c:pt idx="305">
                  <c:v>85</c:v>
                </c:pt>
                <c:pt idx="306">
                  <c:v>85</c:v>
                </c:pt>
                <c:pt idx="307">
                  <c:v>85</c:v>
                </c:pt>
                <c:pt idx="308">
                  <c:v>85</c:v>
                </c:pt>
                <c:pt idx="309">
                  <c:v>85</c:v>
                </c:pt>
                <c:pt idx="310">
                  <c:v>85</c:v>
                </c:pt>
                <c:pt idx="311">
                  <c:v>85</c:v>
                </c:pt>
                <c:pt idx="312">
                  <c:v>85</c:v>
                </c:pt>
                <c:pt idx="313">
                  <c:v>85</c:v>
                </c:pt>
                <c:pt idx="314">
                  <c:v>85</c:v>
                </c:pt>
                <c:pt idx="315">
                  <c:v>85</c:v>
                </c:pt>
                <c:pt idx="316">
                  <c:v>85</c:v>
                </c:pt>
                <c:pt idx="317">
                  <c:v>85</c:v>
                </c:pt>
                <c:pt idx="318">
                  <c:v>85</c:v>
                </c:pt>
                <c:pt idx="319">
                  <c:v>85</c:v>
                </c:pt>
                <c:pt idx="320">
                  <c:v>85</c:v>
                </c:pt>
                <c:pt idx="321">
                  <c:v>85</c:v>
                </c:pt>
                <c:pt idx="322">
                  <c:v>85</c:v>
                </c:pt>
                <c:pt idx="323">
                  <c:v>85</c:v>
                </c:pt>
                <c:pt idx="324">
                  <c:v>85</c:v>
                </c:pt>
                <c:pt idx="325">
                  <c:v>85</c:v>
                </c:pt>
                <c:pt idx="326">
                  <c:v>85</c:v>
                </c:pt>
                <c:pt idx="327">
                  <c:v>85</c:v>
                </c:pt>
                <c:pt idx="328">
                  <c:v>85</c:v>
                </c:pt>
                <c:pt idx="329">
                  <c:v>85</c:v>
                </c:pt>
                <c:pt idx="330">
                  <c:v>85</c:v>
                </c:pt>
                <c:pt idx="331">
                  <c:v>85</c:v>
                </c:pt>
                <c:pt idx="332">
                  <c:v>85</c:v>
                </c:pt>
                <c:pt idx="333">
                  <c:v>85</c:v>
                </c:pt>
                <c:pt idx="334">
                  <c:v>85</c:v>
                </c:pt>
                <c:pt idx="335">
                  <c:v>85</c:v>
                </c:pt>
                <c:pt idx="336">
                  <c:v>85</c:v>
                </c:pt>
                <c:pt idx="337">
                  <c:v>85</c:v>
                </c:pt>
                <c:pt idx="338">
                  <c:v>85</c:v>
                </c:pt>
                <c:pt idx="339">
                  <c:v>85</c:v>
                </c:pt>
                <c:pt idx="340">
                  <c:v>85</c:v>
                </c:pt>
                <c:pt idx="341">
                  <c:v>85</c:v>
                </c:pt>
                <c:pt idx="342">
                  <c:v>85</c:v>
                </c:pt>
                <c:pt idx="343">
                  <c:v>85</c:v>
                </c:pt>
                <c:pt idx="344">
                  <c:v>85</c:v>
                </c:pt>
                <c:pt idx="345">
                  <c:v>85</c:v>
                </c:pt>
                <c:pt idx="346">
                  <c:v>85</c:v>
                </c:pt>
                <c:pt idx="347">
                  <c:v>85</c:v>
                </c:pt>
                <c:pt idx="348">
                  <c:v>85</c:v>
                </c:pt>
                <c:pt idx="349">
                  <c:v>85</c:v>
                </c:pt>
                <c:pt idx="350">
                  <c:v>85</c:v>
                </c:pt>
                <c:pt idx="351">
                  <c:v>85</c:v>
                </c:pt>
                <c:pt idx="352">
                  <c:v>85</c:v>
                </c:pt>
                <c:pt idx="353">
                  <c:v>85</c:v>
                </c:pt>
                <c:pt idx="354">
                  <c:v>85</c:v>
                </c:pt>
                <c:pt idx="355">
                  <c:v>85</c:v>
                </c:pt>
                <c:pt idx="356">
                  <c:v>85</c:v>
                </c:pt>
                <c:pt idx="357">
                  <c:v>85</c:v>
                </c:pt>
                <c:pt idx="358">
                  <c:v>85</c:v>
                </c:pt>
                <c:pt idx="359">
                  <c:v>85</c:v>
                </c:pt>
                <c:pt idx="360">
                  <c:v>85</c:v>
                </c:pt>
                <c:pt idx="361">
                  <c:v>85</c:v>
                </c:pt>
                <c:pt idx="362">
                  <c:v>85</c:v>
                </c:pt>
                <c:pt idx="363">
                  <c:v>85</c:v>
                </c:pt>
                <c:pt idx="364">
                  <c:v>85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5-DBEE-4A04-8FEF-32F4CF02BBC7}"/>
            </c:ext>
          </c:extLst>
        </c:ser>
        <c:ser>
          <c:idx val="6"/>
          <c:order val="6"/>
          <c:tx>
            <c:strRef>
              <c:f>GRAFICA!$D$2</c:f>
              <c:strCache>
                <c:ptCount val="1"/>
                <c:pt idx="0">
                  <c:v>N.A.M.I.N.O.</c:v>
                </c:pt>
              </c:strCache>
            </c:strRef>
          </c:tx>
          <c:spPr>
            <a:ln w="3175" cap="rnd">
              <a:solidFill>
                <a:srgbClr val="FF0000"/>
              </a:solidFill>
              <a:prstDash val="dash"/>
            </a:ln>
            <a:effectLst/>
          </c:spPr>
          <c:marker>
            <c:symbol val="none"/>
          </c:marker>
          <c:xVal>
            <c:numRef>
              <c:f>GRAFICA!$M$3:$M$367</c:f>
              <c:numCache>
                <c:formatCode>m/d/yyyy</c:formatCode>
                <c:ptCount val="365"/>
                <c:pt idx="0">
                  <c:v>44197</c:v>
                </c:pt>
                <c:pt idx="1">
                  <c:v>44198</c:v>
                </c:pt>
                <c:pt idx="2">
                  <c:v>44199</c:v>
                </c:pt>
                <c:pt idx="3">
                  <c:v>44200</c:v>
                </c:pt>
                <c:pt idx="4">
                  <c:v>44201</c:v>
                </c:pt>
                <c:pt idx="5">
                  <c:v>44202</c:v>
                </c:pt>
                <c:pt idx="6">
                  <c:v>44203</c:v>
                </c:pt>
                <c:pt idx="7">
                  <c:v>44204</c:v>
                </c:pt>
                <c:pt idx="8">
                  <c:v>44205</c:v>
                </c:pt>
                <c:pt idx="9">
                  <c:v>44206</c:v>
                </c:pt>
                <c:pt idx="10">
                  <c:v>44207</c:v>
                </c:pt>
                <c:pt idx="11">
                  <c:v>44208</c:v>
                </c:pt>
                <c:pt idx="12">
                  <c:v>44209</c:v>
                </c:pt>
                <c:pt idx="13">
                  <c:v>44210</c:v>
                </c:pt>
                <c:pt idx="14">
                  <c:v>44211</c:v>
                </c:pt>
                <c:pt idx="15">
                  <c:v>44212</c:v>
                </c:pt>
                <c:pt idx="16">
                  <c:v>44213</c:v>
                </c:pt>
                <c:pt idx="17">
                  <c:v>44214</c:v>
                </c:pt>
                <c:pt idx="18">
                  <c:v>44215</c:v>
                </c:pt>
                <c:pt idx="19">
                  <c:v>44216</c:v>
                </c:pt>
                <c:pt idx="20">
                  <c:v>44217</c:v>
                </c:pt>
                <c:pt idx="21">
                  <c:v>44218</c:v>
                </c:pt>
                <c:pt idx="22">
                  <c:v>44219</c:v>
                </c:pt>
                <c:pt idx="23">
                  <c:v>44220</c:v>
                </c:pt>
                <c:pt idx="24">
                  <c:v>44221</c:v>
                </c:pt>
                <c:pt idx="25">
                  <c:v>44222</c:v>
                </c:pt>
                <c:pt idx="26">
                  <c:v>44223</c:v>
                </c:pt>
                <c:pt idx="27">
                  <c:v>44224</c:v>
                </c:pt>
                <c:pt idx="28">
                  <c:v>44225</c:v>
                </c:pt>
                <c:pt idx="29">
                  <c:v>44226</c:v>
                </c:pt>
                <c:pt idx="30">
                  <c:v>44227</c:v>
                </c:pt>
                <c:pt idx="31">
                  <c:v>44228</c:v>
                </c:pt>
                <c:pt idx="32">
                  <c:v>44229</c:v>
                </c:pt>
                <c:pt idx="33">
                  <c:v>44230</c:v>
                </c:pt>
                <c:pt idx="34">
                  <c:v>44231</c:v>
                </c:pt>
                <c:pt idx="35">
                  <c:v>44232</c:v>
                </c:pt>
                <c:pt idx="36">
                  <c:v>44233</c:v>
                </c:pt>
                <c:pt idx="37">
                  <c:v>44234</c:v>
                </c:pt>
                <c:pt idx="38">
                  <c:v>44235</c:v>
                </c:pt>
                <c:pt idx="39">
                  <c:v>44236</c:v>
                </c:pt>
                <c:pt idx="40">
                  <c:v>44237</c:v>
                </c:pt>
                <c:pt idx="41">
                  <c:v>44238</c:v>
                </c:pt>
                <c:pt idx="42">
                  <c:v>44239</c:v>
                </c:pt>
                <c:pt idx="43">
                  <c:v>44240</c:v>
                </c:pt>
                <c:pt idx="44">
                  <c:v>44241</c:v>
                </c:pt>
                <c:pt idx="45">
                  <c:v>44242</c:v>
                </c:pt>
                <c:pt idx="46">
                  <c:v>44243</c:v>
                </c:pt>
                <c:pt idx="47">
                  <c:v>44244</c:v>
                </c:pt>
                <c:pt idx="48">
                  <c:v>44245</c:v>
                </c:pt>
                <c:pt idx="49">
                  <c:v>44246</c:v>
                </c:pt>
                <c:pt idx="50">
                  <c:v>44247</c:v>
                </c:pt>
                <c:pt idx="51">
                  <c:v>44248</c:v>
                </c:pt>
                <c:pt idx="52">
                  <c:v>44249</c:v>
                </c:pt>
                <c:pt idx="53">
                  <c:v>44250</c:v>
                </c:pt>
                <c:pt idx="54">
                  <c:v>44251</c:v>
                </c:pt>
                <c:pt idx="55">
                  <c:v>44252</c:v>
                </c:pt>
                <c:pt idx="56">
                  <c:v>44253</c:v>
                </c:pt>
                <c:pt idx="57">
                  <c:v>44254</c:v>
                </c:pt>
                <c:pt idx="58">
                  <c:v>44255</c:v>
                </c:pt>
                <c:pt idx="59">
                  <c:v>44256</c:v>
                </c:pt>
                <c:pt idx="60">
                  <c:v>44257</c:v>
                </c:pt>
                <c:pt idx="61">
                  <c:v>44258</c:v>
                </c:pt>
                <c:pt idx="62">
                  <c:v>44259</c:v>
                </c:pt>
                <c:pt idx="63">
                  <c:v>44260</c:v>
                </c:pt>
                <c:pt idx="64">
                  <c:v>44261</c:v>
                </c:pt>
                <c:pt idx="65">
                  <c:v>44262</c:v>
                </c:pt>
                <c:pt idx="66">
                  <c:v>44263</c:v>
                </c:pt>
                <c:pt idx="67">
                  <c:v>44264</c:v>
                </c:pt>
                <c:pt idx="68">
                  <c:v>44265</c:v>
                </c:pt>
                <c:pt idx="69">
                  <c:v>44266</c:v>
                </c:pt>
                <c:pt idx="70">
                  <c:v>44267</c:v>
                </c:pt>
                <c:pt idx="71">
                  <c:v>44268</c:v>
                </c:pt>
                <c:pt idx="72">
                  <c:v>44269</c:v>
                </c:pt>
                <c:pt idx="73">
                  <c:v>44270</c:v>
                </c:pt>
                <c:pt idx="74">
                  <c:v>44271</c:v>
                </c:pt>
                <c:pt idx="75">
                  <c:v>44272</c:v>
                </c:pt>
                <c:pt idx="76">
                  <c:v>44273</c:v>
                </c:pt>
                <c:pt idx="77">
                  <c:v>44274</c:v>
                </c:pt>
                <c:pt idx="78">
                  <c:v>44275</c:v>
                </c:pt>
                <c:pt idx="79">
                  <c:v>44276</c:v>
                </c:pt>
                <c:pt idx="80">
                  <c:v>44277</c:v>
                </c:pt>
                <c:pt idx="81">
                  <c:v>44278</c:v>
                </c:pt>
                <c:pt idx="82">
                  <c:v>44279</c:v>
                </c:pt>
                <c:pt idx="83">
                  <c:v>44280</c:v>
                </c:pt>
                <c:pt idx="84">
                  <c:v>44281</c:v>
                </c:pt>
                <c:pt idx="85">
                  <c:v>44282</c:v>
                </c:pt>
                <c:pt idx="86">
                  <c:v>44283</c:v>
                </c:pt>
                <c:pt idx="87">
                  <c:v>44284</c:v>
                </c:pt>
                <c:pt idx="88">
                  <c:v>44285</c:v>
                </c:pt>
                <c:pt idx="89">
                  <c:v>44286</c:v>
                </c:pt>
                <c:pt idx="90">
                  <c:v>44287</c:v>
                </c:pt>
                <c:pt idx="91">
                  <c:v>44288</c:v>
                </c:pt>
                <c:pt idx="92">
                  <c:v>44289</c:v>
                </c:pt>
                <c:pt idx="93">
                  <c:v>44290</c:v>
                </c:pt>
                <c:pt idx="94">
                  <c:v>44291</c:v>
                </c:pt>
                <c:pt idx="95">
                  <c:v>44292</c:v>
                </c:pt>
                <c:pt idx="96">
                  <c:v>44293</c:v>
                </c:pt>
                <c:pt idx="97">
                  <c:v>44294</c:v>
                </c:pt>
                <c:pt idx="98">
                  <c:v>44295</c:v>
                </c:pt>
                <c:pt idx="99">
                  <c:v>44296</c:v>
                </c:pt>
                <c:pt idx="100">
                  <c:v>44297</c:v>
                </c:pt>
                <c:pt idx="101">
                  <c:v>44298</c:v>
                </c:pt>
                <c:pt idx="102">
                  <c:v>44299</c:v>
                </c:pt>
                <c:pt idx="103">
                  <c:v>44300</c:v>
                </c:pt>
                <c:pt idx="104">
                  <c:v>44301</c:v>
                </c:pt>
                <c:pt idx="105">
                  <c:v>44302</c:v>
                </c:pt>
                <c:pt idx="106">
                  <c:v>44303</c:v>
                </c:pt>
                <c:pt idx="107">
                  <c:v>44304</c:v>
                </c:pt>
                <c:pt idx="108">
                  <c:v>44305</c:v>
                </c:pt>
                <c:pt idx="109">
                  <c:v>44306</c:v>
                </c:pt>
                <c:pt idx="110">
                  <c:v>44307</c:v>
                </c:pt>
                <c:pt idx="111">
                  <c:v>44308</c:v>
                </c:pt>
                <c:pt idx="112">
                  <c:v>44309</c:v>
                </c:pt>
                <c:pt idx="113">
                  <c:v>44310</c:v>
                </c:pt>
                <c:pt idx="114">
                  <c:v>44311</c:v>
                </c:pt>
                <c:pt idx="115">
                  <c:v>44312</c:v>
                </c:pt>
                <c:pt idx="116">
                  <c:v>44313</c:v>
                </c:pt>
                <c:pt idx="117">
                  <c:v>44314</c:v>
                </c:pt>
                <c:pt idx="118">
                  <c:v>44315</c:v>
                </c:pt>
                <c:pt idx="119">
                  <c:v>44316</c:v>
                </c:pt>
                <c:pt idx="120">
                  <c:v>44317</c:v>
                </c:pt>
                <c:pt idx="121">
                  <c:v>44318</c:v>
                </c:pt>
                <c:pt idx="122">
                  <c:v>44319</c:v>
                </c:pt>
                <c:pt idx="123">
                  <c:v>44320</c:v>
                </c:pt>
                <c:pt idx="124">
                  <c:v>44321</c:v>
                </c:pt>
                <c:pt idx="125">
                  <c:v>44322</c:v>
                </c:pt>
                <c:pt idx="126">
                  <c:v>44323</c:v>
                </c:pt>
                <c:pt idx="127">
                  <c:v>44324</c:v>
                </c:pt>
                <c:pt idx="128">
                  <c:v>44325</c:v>
                </c:pt>
                <c:pt idx="129">
                  <c:v>44326</c:v>
                </c:pt>
                <c:pt idx="130">
                  <c:v>44327</c:v>
                </c:pt>
                <c:pt idx="131">
                  <c:v>44328</c:v>
                </c:pt>
                <c:pt idx="132">
                  <c:v>44329</c:v>
                </c:pt>
                <c:pt idx="133">
                  <c:v>44330</c:v>
                </c:pt>
                <c:pt idx="134">
                  <c:v>44331</c:v>
                </c:pt>
                <c:pt idx="135">
                  <c:v>44332</c:v>
                </c:pt>
                <c:pt idx="136">
                  <c:v>44333</c:v>
                </c:pt>
                <c:pt idx="137">
                  <c:v>44334</c:v>
                </c:pt>
                <c:pt idx="138">
                  <c:v>44335</c:v>
                </c:pt>
                <c:pt idx="139">
                  <c:v>44336</c:v>
                </c:pt>
                <c:pt idx="140">
                  <c:v>44337</c:v>
                </c:pt>
                <c:pt idx="141">
                  <c:v>44338</c:v>
                </c:pt>
                <c:pt idx="142">
                  <c:v>44339</c:v>
                </c:pt>
                <c:pt idx="143">
                  <c:v>44340</c:v>
                </c:pt>
                <c:pt idx="144">
                  <c:v>44341</c:v>
                </c:pt>
                <c:pt idx="145">
                  <c:v>44342</c:v>
                </c:pt>
                <c:pt idx="146">
                  <c:v>44343</c:v>
                </c:pt>
                <c:pt idx="147">
                  <c:v>44344</c:v>
                </c:pt>
                <c:pt idx="148">
                  <c:v>44345</c:v>
                </c:pt>
                <c:pt idx="149">
                  <c:v>44346</c:v>
                </c:pt>
                <c:pt idx="150">
                  <c:v>44347</c:v>
                </c:pt>
                <c:pt idx="151">
                  <c:v>44348</c:v>
                </c:pt>
                <c:pt idx="152">
                  <c:v>44349</c:v>
                </c:pt>
                <c:pt idx="153">
                  <c:v>44350</c:v>
                </c:pt>
                <c:pt idx="154">
                  <c:v>44351</c:v>
                </c:pt>
                <c:pt idx="155">
                  <c:v>44352</c:v>
                </c:pt>
                <c:pt idx="156">
                  <c:v>44353</c:v>
                </c:pt>
                <c:pt idx="157">
                  <c:v>44354</c:v>
                </c:pt>
                <c:pt idx="158">
                  <c:v>44355</c:v>
                </c:pt>
                <c:pt idx="159">
                  <c:v>44356</c:v>
                </c:pt>
                <c:pt idx="160">
                  <c:v>44357</c:v>
                </c:pt>
                <c:pt idx="161">
                  <c:v>44358</c:v>
                </c:pt>
                <c:pt idx="162">
                  <c:v>44359</c:v>
                </c:pt>
                <c:pt idx="163">
                  <c:v>44360</c:v>
                </c:pt>
                <c:pt idx="164">
                  <c:v>44361</c:v>
                </c:pt>
                <c:pt idx="165">
                  <c:v>44362</c:v>
                </c:pt>
                <c:pt idx="166">
                  <c:v>44363</c:v>
                </c:pt>
                <c:pt idx="167">
                  <c:v>44364</c:v>
                </c:pt>
                <c:pt idx="168">
                  <c:v>44365</c:v>
                </c:pt>
                <c:pt idx="169">
                  <c:v>44366</c:v>
                </c:pt>
                <c:pt idx="170">
                  <c:v>44367</c:v>
                </c:pt>
                <c:pt idx="171">
                  <c:v>44368</c:v>
                </c:pt>
                <c:pt idx="172">
                  <c:v>44369</c:v>
                </c:pt>
                <c:pt idx="173">
                  <c:v>44370</c:v>
                </c:pt>
                <c:pt idx="174">
                  <c:v>44371</c:v>
                </c:pt>
                <c:pt idx="175">
                  <c:v>44372</c:v>
                </c:pt>
                <c:pt idx="176">
                  <c:v>44373</c:v>
                </c:pt>
                <c:pt idx="177">
                  <c:v>44374</c:v>
                </c:pt>
                <c:pt idx="178">
                  <c:v>44375</c:v>
                </c:pt>
                <c:pt idx="179">
                  <c:v>44376</c:v>
                </c:pt>
                <c:pt idx="180">
                  <c:v>44377</c:v>
                </c:pt>
                <c:pt idx="181">
                  <c:v>44378</c:v>
                </c:pt>
                <c:pt idx="182">
                  <c:v>44379</c:v>
                </c:pt>
                <c:pt idx="183">
                  <c:v>44380</c:v>
                </c:pt>
                <c:pt idx="184">
                  <c:v>44381</c:v>
                </c:pt>
                <c:pt idx="185">
                  <c:v>44382</c:v>
                </c:pt>
                <c:pt idx="186">
                  <c:v>44383</c:v>
                </c:pt>
                <c:pt idx="187">
                  <c:v>44384</c:v>
                </c:pt>
                <c:pt idx="188">
                  <c:v>44385</c:v>
                </c:pt>
                <c:pt idx="189">
                  <c:v>44386</c:v>
                </c:pt>
                <c:pt idx="190">
                  <c:v>44387</c:v>
                </c:pt>
                <c:pt idx="191">
                  <c:v>44388</c:v>
                </c:pt>
                <c:pt idx="192">
                  <c:v>44389</c:v>
                </c:pt>
                <c:pt idx="193">
                  <c:v>44390</c:v>
                </c:pt>
                <c:pt idx="194">
                  <c:v>44391</c:v>
                </c:pt>
                <c:pt idx="195">
                  <c:v>44392</c:v>
                </c:pt>
                <c:pt idx="196">
                  <c:v>44393</c:v>
                </c:pt>
                <c:pt idx="197">
                  <c:v>44394</c:v>
                </c:pt>
                <c:pt idx="198">
                  <c:v>44395</c:v>
                </c:pt>
                <c:pt idx="199">
                  <c:v>44396</c:v>
                </c:pt>
                <c:pt idx="200">
                  <c:v>44397</c:v>
                </c:pt>
                <c:pt idx="201">
                  <c:v>44398</c:v>
                </c:pt>
                <c:pt idx="202">
                  <c:v>44399</c:v>
                </c:pt>
                <c:pt idx="203">
                  <c:v>44400</c:v>
                </c:pt>
                <c:pt idx="204">
                  <c:v>44401</c:v>
                </c:pt>
                <c:pt idx="205">
                  <c:v>44402</c:v>
                </c:pt>
                <c:pt idx="206">
                  <c:v>44403</c:v>
                </c:pt>
                <c:pt idx="207">
                  <c:v>44404</c:v>
                </c:pt>
                <c:pt idx="208">
                  <c:v>44405</c:v>
                </c:pt>
                <c:pt idx="209">
                  <c:v>44406</c:v>
                </c:pt>
                <c:pt idx="210">
                  <c:v>44407</c:v>
                </c:pt>
                <c:pt idx="211">
                  <c:v>44408</c:v>
                </c:pt>
                <c:pt idx="212">
                  <c:v>44409</c:v>
                </c:pt>
                <c:pt idx="213">
                  <c:v>44410</c:v>
                </c:pt>
                <c:pt idx="214">
                  <c:v>44411</c:v>
                </c:pt>
                <c:pt idx="215">
                  <c:v>44412</c:v>
                </c:pt>
                <c:pt idx="216">
                  <c:v>44413</c:v>
                </c:pt>
                <c:pt idx="217">
                  <c:v>44414</c:v>
                </c:pt>
                <c:pt idx="218">
                  <c:v>44415</c:v>
                </c:pt>
                <c:pt idx="219">
                  <c:v>44416</c:v>
                </c:pt>
                <c:pt idx="220">
                  <c:v>44417</c:v>
                </c:pt>
                <c:pt idx="221">
                  <c:v>44418</c:v>
                </c:pt>
                <c:pt idx="222">
                  <c:v>44419</c:v>
                </c:pt>
                <c:pt idx="223">
                  <c:v>44420</c:v>
                </c:pt>
                <c:pt idx="224">
                  <c:v>44421</c:v>
                </c:pt>
                <c:pt idx="225">
                  <c:v>44422</c:v>
                </c:pt>
                <c:pt idx="226">
                  <c:v>44423</c:v>
                </c:pt>
                <c:pt idx="227">
                  <c:v>44424</c:v>
                </c:pt>
                <c:pt idx="228">
                  <c:v>44425</c:v>
                </c:pt>
                <c:pt idx="229">
                  <c:v>44426</c:v>
                </c:pt>
                <c:pt idx="230">
                  <c:v>44427</c:v>
                </c:pt>
                <c:pt idx="231">
                  <c:v>44428</c:v>
                </c:pt>
                <c:pt idx="232">
                  <c:v>44429</c:v>
                </c:pt>
                <c:pt idx="233">
                  <c:v>44430</c:v>
                </c:pt>
                <c:pt idx="234">
                  <c:v>44431</c:v>
                </c:pt>
                <c:pt idx="235">
                  <c:v>44432</c:v>
                </c:pt>
                <c:pt idx="236">
                  <c:v>44433</c:v>
                </c:pt>
                <c:pt idx="237">
                  <c:v>44434</c:v>
                </c:pt>
                <c:pt idx="238">
                  <c:v>44435</c:v>
                </c:pt>
                <c:pt idx="239">
                  <c:v>44436</c:v>
                </c:pt>
                <c:pt idx="240">
                  <c:v>44437</c:v>
                </c:pt>
                <c:pt idx="241">
                  <c:v>44438</c:v>
                </c:pt>
                <c:pt idx="242">
                  <c:v>44439</c:v>
                </c:pt>
                <c:pt idx="243">
                  <c:v>44440</c:v>
                </c:pt>
                <c:pt idx="244">
                  <c:v>44441</c:v>
                </c:pt>
                <c:pt idx="245">
                  <c:v>44442</c:v>
                </c:pt>
                <c:pt idx="246">
                  <c:v>44443</c:v>
                </c:pt>
                <c:pt idx="247">
                  <c:v>44444</c:v>
                </c:pt>
                <c:pt idx="248">
                  <c:v>44445</c:v>
                </c:pt>
                <c:pt idx="249">
                  <c:v>44446</c:v>
                </c:pt>
                <c:pt idx="250">
                  <c:v>44447</c:v>
                </c:pt>
                <c:pt idx="251">
                  <c:v>44448</c:v>
                </c:pt>
                <c:pt idx="252">
                  <c:v>44449</c:v>
                </c:pt>
                <c:pt idx="253">
                  <c:v>44450</c:v>
                </c:pt>
                <c:pt idx="254">
                  <c:v>44451</c:v>
                </c:pt>
                <c:pt idx="255">
                  <c:v>44452</c:v>
                </c:pt>
                <c:pt idx="256">
                  <c:v>44453</c:v>
                </c:pt>
                <c:pt idx="257">
                  <c:v>44454</c:v>
                </c:pt>
                <c:pt idx="258">
                  <c:v>44455</c:v>
                </c:pt>
                <c:pt idx="259">
                  <c:v>44456</c:v>
                </c:pt>
                <c:pt idx="260">
                  <c:v>44457</c:v>
                </c:pt>
                <c:pt idx="261">
                  <c:v>44458</c:v>
                </c:pt>
                <c:pt idx="262">
                  <c:v>44459</c:v>
                </c:pt>
                <c:pt idx="263">
                  <c:v>44460</c:v>
                </c:pt>
                <c:pt idx="264">
                  <c:v>44461</c:v>
                </c:pt>
                <c:pt idx="265">
                  <c:v>44462</c:v>
                </c:pt>
                <c:pt idx="266">
                  <c:v>44463</c:v>
                </c:pt>
                <c:pt idx="267">
                  <c:v>44464</c:v>
                </c:pt>
                <c:pt idx="268">
                  <c:v>44465</c:v>
                </c:pt>
                <c:pt idx="269">
                  <c:v>44466</c:v>
                </c:pt>
                <c:pt idx="270">
                  <c:v>44467</c:v>
                </c:pt>
                <c:pt idx="271">
                  <c:v>44468</c:v>
                </c:pt>
                <c:pt idx="272">
                  <c:v>44469</c:v>
                </c:pt>
                <c:pt idx="273">
                  <c:v>44470</c:v>
                </c:pt>
                <c:pt idx="274">
                  <c:v>44471</c:v>
                </c:pt>
                <c:pt idx="275">
                  <c:v>44472</c:v>
                </c:pt>
                <c:pt idx="276">
                  <c:v>44473</c:v>
                </c:pt>
                <c:pt idx="277">
                  <c:v>44474</c:v>
                </c:pt>
                <c:pt idx="278">
                  <c:v>44475</c:v>
                </c:pt>
                <c:pt idx="279">
                  <c:v>44476</c:v>
                </c:pt>
                <c:pt idx="280">
                  <c:v>44477</c:v>
                </c:pt>
                <c:pt idx="281">
                  <c:v>44478</c:v>
                </c:pt>
                <c:pt idx="282">
                  <c:v>44479</c:v>
                </c:pt>
                <c:pt idx="283">
                  <c:v>44480</c:v>
                </c:pt>
                <c:pt idx="284">
                  <c:v>44481</c:v>
                </c:pt>
                <c:pt idx="285">
                  <c:v>44482</c:v>
                </c:pt>
                <c:pt idx="286">
                  <c:v>44483</c:v>
                </c:pt>
                <c:pt idx="287">
                  <c:v>44484</c:v>
                </c:pt>
                <c:pt idx="288">
                  <c:v>44485</c:v>
                </c:pt>
                <c:pt idx="289">
                  <c:v>44486</c:v>
                </c:pt>
                <c:pt idx="290">
                  <c:v>44487</c:v>
                </c:pt>
                <c:pt idx="291">
                  <c:v>44488</c:v>
                </c:pt>
                <c:pt idx="292">
                  <c:v>44489</c:v>
                </c:pt>
                <c:pt idx="293">
                  <c:v>44490</c:v>
                </c:pt>
                <c:pt idx="294">
                  <c:v>44491</c:v>
                </c:pt>
                <c:pt idx="295">
                  <c:v>44492</c:v>
                </c:pt>
                <c:pt idx="296">
                  <c:v>44493</c:v>
                </c:pt>
                <c:pt idx="297">
                  <c:v>44494</c:v>
                </c:pt>
                <c:pt idx="298">
                  <c:v>44495</c:v>
                </c:pt>
                <c:pt idx="299">
                  <c:v>44496</c:v>
                </c:pt>
                <c:pt idx="300">
                  <c:v>44497</c:v>
                </c:pt>
                <c:pt idx="301">
                  <c:v>44498</c:v>
                </c:pt>
                <c:pt idx="302">
                  <c:v>44499</c:v>
                </c:pt>
                <c:pt idx="303">
                  <c:v>44500</c:v>
                </c:pt>
                <c:pt idx="304">
                  <c:v>44501</c:v>
                </c:pt>
                <c:pt idx="305">
                  <c:v>44502</c:v>
                </c:pt>
                <c:pt idx="306">
                  <c:v>44503</c:v>
                </c:pt>
                <c:pt idx="307">
                  <c:v>44504</c:v>
                </c:pt>
                <c:pt idx="308">
                  <c:v>44505</c:v>
                </c:pt>
                <c:pt idx="309">
                  <c:v>44506</c:v>
                </c:pt>
                <c:pt idx="310">
                  <c:v>44507</c:v>
                </c:pt>
                <c:pt idx="311">
                  <c:v>44508</c:v>
                </c:pt>
                <c:pt idx="312">
                  <c:v>44509</c:v>
                </c:pt>
                <c:pt idx="313">
                  <c:v>44510</c:v>
                </c:pt>
                <c:pt idx="314">
                  <c:v>44511</c:v>
                </c:pt>
                <c:pt idx="315">
                  <c:v>44512</c:v>
                </c:pt>
                <c:pt idx="316">
                  <c:v>44513</c:v>
                </c:pt>
                <c:pt idx="317">
                  <c:v>44514</c:v>
                </c:pt>
                <c:pt idx="318">
                  <c:v>44515</c:v>
                </c:pt>
                <c:pt idx="319">
                  <c:v>44516</c:v>
                </c:pt>
                <c:pt idx="320">
                  <c:v>44517</c:v>
                </c:pt>
                <c:pt idx="321">
                  <c:v>44518</c:v>
                </c:pt>
                <c:pt idx="322">
                  <c:v>44519</c:v>
                </c:pt>
                <c:pt idx="323">
                  <c:v>44520</c:v>
                </c:pt>
                <c:pt idx="324">
                  <c:v>44521</c:v>
                </c:pt>
                <c:pt idx="325">
                  <c:v>44522</c:v>
                </c:pt>
                <c:pt idx="326">
                  <c:v>44523</c:v>
                </c:pt>
                <c:pt idx="327">
                  <c:v>44524</c:v>
                </c:pt>
                <c:pt idx="328">
                  <c:v>44525</c:v>
                </c:pt>
                <c:pt idx="329">
                  <c:v>44526</c:v>
                </c:pt>
                <c:pt idx="330">
                  <c:v>44527</c:v>
                </c:pt>
                <c:pt idx="331">
                  <c:v>44528</c:v>
                </c:pt>
                <c:pt idx="332">
                  <c:v>44529</c:v>
                </c:pt>
                <c:pt idx="333">
                  <c:v>44530</c:v>
                </c:pt>
                <c:pt idx="334">
                  <c:v>44531</c:v>
                </c:pt>
                <c:pt idx="335">
                  <c:v>44532</c:v>
                </c:pt>
                <c:pt idx="336">
                  <c:v>44533</c:v>
                </c:pt>
                <c:pt idx="337">
                  <c:v>44534</c:v>
                </c:pt>
                <c:pt idx="338">
                  <c:v>44535</c:v>
                </c:pt>
                <c:pt idx="339">
                  <c:v>44536</c:v>
                </c:pt>
                <c:pt idx="340">
                  <c:v>44537</c:v>
                </c:pt>
                <c:pt idx="341">
                  <c:v>44538</c:v>
                </c:pt>
                <c:pt idx="342">
                  <c:v>44539</c:v>
                </c:pt>
                <c:pt idx="343">
                  <c:v>44540</c:v>
                </c:pt>
                <c:pt idx="344">
                  <c:v>44541</c:v>
                </c:pt>
                <c:pt idx="345">
                  <c:v>44542</c:v>
                </c:pt>
                <c:pt idx="346">
                  <c:v>44543</c:v>
                </c:pt>
                <c:pt idx="347">
                  <c:v>44544</c:v>
                </c:pt>
                <c:pt idx="348">
                  <c:v>44545</c:v>
                </c:pt>
                <c:pt idx="349">
                  <c:v>44546</c:v>
                </c:pt>
                <c:pt idx="350">
                  <c:v>44547</c:v>
                </c:pt>
                <c:pt idx="351">
                  <c:v>44548</c:v>
                </c:pt>
                <c:pt idx="352">
                  <c:v>44549</c:v>
                </c:pt>
                <c:pt idx="353">
                  <c:v>44550</c:v>
                </c:pt>
                <c:pt idx="354">
                  <c:v>44551</c:v>
                </c:pt>
                <c:pt idx="355">
                  <c:v>44552</c:v>
                </c:pt>
                <c:pt idx="356">
                  <c:v>44553</c:v>
                </c:pt>
                <c:pt idx="357">
                  <c:v>44554</c:v>
                </c:pt>
                <c:pt idx="358">
                  <c:v>44555</c:v>
                </c:pt>
                <c:pt idx="359">
                  <c:v>44556</c:v>
                </c:pt>
                <c:pt idx="360">
                  <c:v>44557</c:v>
                </c:pt>
                <c:pt idx="361">
                  <c:v>44558</c:v>
                </c:pt>
                <c:pt idx="362">
                  <c:v>44559</c:v>
                </c:pt>
                <c:pt idx="363">
                  <c:v>44560</c:v>
                </c:pt>
                <c:pt idx="364">
                  <c:v>44561</c:v>
                </c:pt>
              </c:numCache>
            </c:numRef>
          </c:xVal>
          <c:yVal>
            <c:numRef>
              <c:f>GRAFICA!$D$3:$D$367</c:f>
              <c:numCache>
                <c:formatCode>0.00</c:formatCode>
                <c:ptCount val="365"/>
                <c:pt idx="0">
                  <c:v>32</c:v>
                </c:pt>
                <c:pt idx="1">
                  <c:v>32</c:v>
                </c:pt>
                <c:pt idx="2">
                  <c:v>32</c:v>
                </c:pt>
                <c:pt idx="3">
                  <c:v>32</c:v>
                </c:pt>
                <c:pt idx="4">
                  <c:v>32</c:v>
                </c:pt>
                <c:pt idx="5">
                  <c:v>32</c:v>
                </c:pt>
                <c:pt idx="6">
                  <c:v>32</c:v>
                </c:pt>
                <c:pt idx="7">
                  <c:v>32</c:v>
                </c:pt>
                <c:pt idx="8">
                  <c:v>32</c:v>
                </c:pt>
                <c:pt idx="9">
                  <c:v>32</c:v>
                </c:pt>
                <c:pt idx="10">
                  <c:v>32</c:v>
                </c:pt>
                <c:pt idx="11">
                  <c:v>32</c:v>
                </c:pt>
                <c:pt idx="12">
                  <c:v>32</c:v>
                </c:pt>
                <c:pt idx="13">
                  <c:v>32</c:v>
                </c:pt>
                <c:pt idx="14">
                  <c:v>32</c:v>
                </c:pt>
                <c:pt idx="15">
                  <c:v>32</c:v>
                </c:pt>
                <c:pt idx="16">
                  <c:v>32</c:v>
                </c:pt>
                <c:pt idx="17">
                  <c:v>32</c:v>
                </c:pt>
                <c:pt idx="18">
                  <c:v>32</c:v>
                </c:pt>
                <c:pt idx="19">
                  <c:v>32</c:v>
                </c:pt>
                <c:pt idx="20">
                  <c:v>32</c:v>
                </c:pt>
                <c:pt idx="21">
                  <c:v>32</c:v>
                </c:pt>
                <c:pt idx="22">
                  <c:v>32</c:v>
                </c:pt>
                <c:pt idx="23">
                  <c:v>32</c:v>
                </c:pt>
                <c:pt idx="24">
                  <c:v>32</c:v>
                </c:pt>
                <c:pt idx="25">
                  <c:v>32</c:v>
                </c:pt>
                <c:pt idx="26">
                  <c:v>32</c:v>
                </c:pt>
                <c:pt idx="27">
                  <c:v>32</c:v>
                </c:pt>
                <c:pt idx="28">
                  <c:v>32</c:v>
                </c:pt>
                <c:pt idx="29">
                  <c:v>32</c:v>
                </c:pt>
                <c:pt idx="30">
                  <c:v>32</c:v>
                </c:pt>
                <c:pt idx="31">
                  <c:v>32</c:v>
                </c:pt>
                <c:pt idx="32">
                  <c:v>32</c:v>
                </c:pt>
                <c:pt idx="33">
                  <c:v>32</c:v>
                </c:pt>
                <c:pt idx="34">
                  <c:v>32</c:v>
                </c:pt>
                <c:pt idx="35">
                  <c:v>32</c:v>
                </c:pt>
                <c:pt idx="36">
                  <c:v>32</c:v>
                </c:pt>
                <c:pt idx="37">
                  <c:v>32</c:v>
                </c:pt>
                <c:pt idx="38">
                  <c:v>32</c:v>
                </c:pt>
                <c:pt idx="39">
                  <c:v>32</c:v>
                </c:pt>
                <c:pt idx="40">
                  <c:v>32</c:v>
                </c:pt>
                <c:pt idx="41">
                  <c:v>32</c:v>
                </c:pt>
                <c:pt idx="42">
                  <c:v>32</c:v>
                </c:pt>
                <c:pt idx="43">
                  <c:v>32</c:v>
                </c:pt>
                <c:pt idx="44">
                  <c:v>32</c:v>
                </c:pt>
                <c:pt idx="45">
                  <c:v>32</c:v>
                </c:pt>
                <c:pt idx="46">
                  <c:v>32</c:v>
                </c:pt>
                <c:pt idx="47">
                  <c:v>32</c:v>
                </c:pt>
                <c:pt idx="48">
                  <c:v>32</c:v>
                </c:pt>
                <c:pt idx="49">
                  <c:v>32</c:v>
                </c:pt>
                <c:pt idx="50">
                  <c:v>32</c:v>
                </c:pt>
                <c:pt idx="51">
                  <c:v>32</c:v>
                </c:pt>
                <c:pt idx="52">
                  <c:v>32</c:v>
                </c:pt>
                <c:pt idx="53">
                  <c:v>32</c:v>
                </c:pt>
                <c:pt idx="54">
                  <c:v>32</c:v>
                </c:pt>
                <c:pt idx="55">
                  <c:v>32</c:v>
                </c:pt>
                <c:pt idx="56">
                  <c:v>32</c:v>
                </c:pt>
                <c:pt idx="57">
                  <c:v>32</c:v>
                </c:pt>
                <c:pt idx="58">
                  <c:v>32</c:v>
                </c:pt>
                <c:pt idx="59">
                  <c:v>32</c:v>
                </c:pt>
                <c:pt idx="60">
                  <c:v>32</c:v>
                </c:pt>
                <c:pt idx="61">
                  <c:v>32</c:v>
                </c:pt>
                <c:pt idx="62">
                  <c:v>32</c:v>
                </c:pt>
                <c:pt idx="63">
                  <c:v>32</c:v>
                </c:pt>
                <c:pt idx="64">
                  <c:v>32</c:v>
                </c:pt>
                <c:pt idx="65">
                  <c:v>32</c:v>
                </c:pt>
                <c:pt idx="66">
                  <c:v>32</c:v>
                </c:pt>
                <c:pt idx="67">
                  <c:v>32</c:v>
                </c:pt>
                <c:pt idx="68">
                  <c:v>32</c:v>
                </c:pt>
                <c:pt idx="69">
                  <c:v>32</c:v>
                </c:pt>
                <c:pt idx="70">
                  <c:v>32</c:v>
                </c:pt>
                <c:pt idx="71">
                  <c:v>32</c:v>
                </c:pt>
                <c:pt idx="72">
                  <c:v>32</c:v>
                </c:pt>
                <c:pt idx="73">
                  <c:v>32</c:v>
                </c:pt>
                <c:pt idx="74">
                  <c:v>32</c:v>
                </c:pt>
                <c:pt idx="75">
                  <c:v>32</c:v>
                </c:pt>
                <c:pt idx="76">
                  <c:v>32</c:v>
                </c:pt>
                <c:pt idx="77">
                  <c:v>32</c:v>
                </c:pt>
                <c:pt idx="78">
                  <c:v>32</c:v>
                </c:pt>
                <c:pt idx="79">
                  <c:v>32</c:v>
                </c:pt>
                <c:pt idx="80">
                  <c:v>32</c:v>
                </c:pt>
                <c:pt idx="81">
                  <c:v>32</c:v>
                </c:pt>
                <c:pt idx="82">
                  <c:v>32</c:v>
                </c:pt>
                <c:pt idx="83">
                  <c:v>32</c:v>
                </c:pt>
                <c:pt idx="84">
                  <c:v>32</c:v>
                </c:pt>
                <c:pt idx="85">
                  <c:v>32</c:v>
                </c:pt>
                <c:pt idx="86">
                  <c:v>32</c:v>
                </c:pt>
                <c:pt idx="87">
                  <c:v>32</c:v>
                </c:pt>
                <c:pt idx="88">
                  <c:v>32</c:v>
                </c:pt>
                <c:pt idx="89">
                  <c:v>32</c:v>
                </c:pt>
                <c:pt idx="90">
                  <c:v>32</c:v>
                </c:pt>
                <c:pt idx="91">
                  <c:v>32</c:v>
                </c:pt>
                <c:pt idx="92">
                  <c:v>32</c:v>
                </c:pt>
                <c:pt idx="93">
                  <c:v>32</c:v>
                </c:pt>
                <c:pt idx="94">
                  <c:v>32</c:v>
                </c:pt>
                <c:pt idx="95">
                  <c:v>32</c:v>
                </c:pt>
                <c:pt idx="96">
                  <c:v>32</c:v>
                </c:pt>
                <c:pt idx="97">
                  <c:v>32</c:v>
                </c:pt>
                <c:pt idx="98">
                  <c:v>32</c:v>
                </c:pt>
                <c:pt idx="99">
                  <c:v>32</c:v>
                </c:pt>
                <c:pt idx="100">
                  <c:v>32</c:v>
                </c:pt>
                <c:pt idx="101">
                  <c:v>32</c:v>
                </c:pt>
                <c:pt idx="102">
                  <c:v>32</c:v>
                </c:pt>
                <c:pt idx="103">
                  <c:v>32</c:v>
                </c:pt>
                <c:pt idx="104">
                  <c:v>32</c:v>
                </c:pt>
                <c:pt idx="105">
                  <c:v>32</c:v>
                </c:pt>
                <c:pt idx="106">
                  <c:v>32</c:v>
                </c:pt>
                <c:pt idx="107">
                  <c:v>32</c:v>
                </c:pt>
                <c:pt idx="108">
                  <c:v>32</c:v>
                </c:pt>
                <c:pt idx="109">
                  <c:v>32</c:v>
                </c:pt>
                <c:pt idx="110">
                  <c:v>32</c:v>
                </c:pt>
                <c:pt idx="111">
                  <c:v>32</c:v>
                </c:pt>
                <c:pt idx="112">
                  <c:v>32</c:v>
                </c:pt>
                <c:pt idx="113">
                  <c:v>32</c:v>
                </c:pt>
                <c:pt idx="114">
                  <c:v>32</c:v>
                </c:pt>
                <c:pt idx="115">
                  <c:v>32</c:v>
                </c:pt>
                <c:pt idx="116">
                  <c:v>32</c:v>
                </c:pt>
                <c:pt idx="117">
                  <c:v>32</c:v>
                </c:pt>
                <c:pt idx="118">
                  <c:v>32</c:v>
                </c:pt>
                <c:pt idx="119">
                  <c:v>32</c:v>
                </c:pt>
                <c:pt idx="120">
                  <c:v>32</c:v>
                </c:pt>
                <c:pt idx="121">
                  <c:v>32</c:v>
                </c:pt>
                <c:pt idx="122">
                  <c:v>32</c:v>
                </c:pt>
                <c:pt idx="123">
                  <c:v>32</c:v>
                </c:pt>
                <c:pt idx="124">
                  <c:v>32</c:v>
                </c:pt>
                <c:pt idx="125">
                  <c:v>32</c:v>
                </c:pt>
                <c:pt idx="126">
                  <c:v>32</c:v>
                </c:pt>
                <c:pt idx="127">
                  <c:v>32</c:v>
                </c:pt>
                <c:pt idx="128">
                  <c:v>32</c:v>
                </c:pt>
                <c:pt idx="129">
                  <c:v>32</c:v>
                </c:pt>
                <c:pt idx="130">
                  <c:v>32</c:v>
                </c:pt>
                <c:pt idx="131">
                  <c:v>32</c:v>
                </c:pt>
                <c:pt idx="132">
                  <c:v>32</c:v>
                </c:pt>
                <c:pt idx="133">
                  <c:v>32</c:v>
                </c:pt>
                <c:pt idx="134">
                  <c:v>32</c:v>
                </c:pt>
                <c:pt idx="135">
                  <c:v>32</c:v>
                </c:pt>
                <c:pt idx="136">
                  <c:v>32</c:v>
                </c:pt>
                <c:pt idx="137">
                  <c:v>32</c:v>
                </c:pt>
                <c:pt idx="138">
                  <c:v>32</c:v>
                </c:pt>
                <c:pt idx="139">
                  <c:v>32</c:v>
                </c:pt>
                <c:pt idx="140">
                  <c:v>32</c:v>
                </c:pt>
                <c:pt idx="141">
                  <c:v>32</c:v>
                </c:pt>
                <c:pt idx="142">
                  <c:v>32</c:v>
                </c:pt>
                <c:pt idx="143">
                  <c:v>32</c:v>
                </c:pt>
                <c:pt idx="144">
                  <c:v>32</c:v>
                </c:pt>
                <c:pt idx="145">
                  <c:v>32</c:v>
                </c:pt>
                <c:pt idx="146">
                  <c:v>32</c:v>
                </c:pt>
                <c:pt idx="147">
                  <c:v>32</c:v>
                </c:pt>
                <c:pt idx="148">
                  <c:v>32</c:v>
                </c:pt>
                <c:pt idx="149">
                  <c:v>32</c:v>
                </c:pt>
                <c:pt idx="150">
                  <c:v>32</c:v>
                </c:pt>
                <c:pt idx="151">
                  <c:v>32</c:v>
                </c:pt>
                <c:pt idx="152">
                  <c:v>32</c:v>
                </c:pt>
                <c:pt idx="153">
                  <c:v>32</c:v>
                </c:pt>
                <c:pt idx="154">
                  <c:v>32</c:v>
                </c:pt>
                <c:pt idx="155">
                  <c:v>32</c:v>
                </c:pt>
                <c:pt idx="156">
                  <c:v>32</c:v>
                </c:pt>
                <c:pt idx="157">
                  <c:v>32</c:v>
                </c:pt>
                <c:pt idx="158">
                  <c:v>32</c:v>
                </c:pt>
                <c:pt idx="159">
                  <c:v>32</c:v>
                </c:pt>
                <c:pt idx="160">
                  <c:v>32</c:v>
                </c:pt>
                <c:pt idx="161">
                  <c:v>32</c:v>
                </c:pt>
                <c:pt idx="162">
                  <c:v>32</c:v>
                </c:pt>
                <c:pt idx="163">
                  <c:v>32</c:v>
                </c:pt>
                <c:pt idx="164">
                  <c:v>32</c:v>
                </c:pt>
                <c:pt idx="165">
                  <c:v>32</c:v>
                </c:pt>
                <c:pt idx="166">
                  <c:v>32</c:v>
                </c:pt>
                <c:pt idx="167">
                  <c:v>32</c:v>
                </c:pt>
                <c:pt idx="168">
                  <c:v>32</c:v>
                </c:pt>
                <c:pt idx="169">
                  <c:v>32</c:v>
                </c:pt>
                <c:pt idx="170">
                  <c:v>32</c:v>
                </c:pt>
                <c:pt idx="171">
                  <c:v>32</c:v>
                </c:pt>
                <c:pt idx="172">
                  <c:v>32</c:v>
                </c:pt>
                <c:pt idx="173">
                  <c:v>32</c:v>
                </c:pt>
                <c:pt idx="174">
                  <c:v>32</c:v>
                </c:pt>
                <c:pt idx="175">
                  <c:v>32</c:v>
                </c:pt>
                <c:pt idx="176">
                  <c:v>32</c:v>
                </c:pt>
                <c:pt idx="177">
                  <c:v>32</c:v>
                </c:pt>
                <c:pt idx="178">
                  <c:v>32</c:v>
                </c:pt>
                <c:pt idx="179">
                  <c:v>32</c:v>
                </c:pt>
                <c:pt idx="180">
                  <c:v>32</c:v>
                </c:pt>
                <c:pt idx="181">
                  <c:v>32</c:v>
                </c:pt>
                <c:pt idx="182">
                  <c:v>32</c:v>
                </c:pt>
                <c:pt idx="183">
                  <c:v>32</c:v>
                </c:pt>
                <c:pt idx="184">
                  <c:v>32</c:v>
                </c:pt>
                <c:pt idx="185">
                  <c:v>32</c:v>
                </c:pt>
                <c:pt idx="186">
                  <c:v>32</c:v>
                </c:pt>
                <c:pt idx="187">
                  <c:v>32</c:v>
                </c:pt>
                <c:pt idx="188">
                  <c:v>32</c:v>
                </c:pt>
                <c:pt idx="189">
                  <c:v>32</c:v>
                </c:pt>
                <c:pt idx="190">
                  <c:v>32</c:v>
                </c:pt>
                <c:pt idx="191">
                  <c:v>32</c:v>
                </c:pt>
                <c:pt idx="192">
                  <c:v>32</c:v>
                </c:pt>
                <c:pt idx="193">
                  <c:v>32</c:v>
                </c:pt>
                <c:pt idx="194">
                  <c:v>32</c:v>
                </c:pt>
                <c:pt idx="195">
                  <c:v>32</c:v>
                </c:pt>
                <c:pt idx="196">
                  <c:v>32</c:v>
                </c:pt>
                <c:pt idx="197">
                  <c:v>32</c:v>
                </c:pt>
                <c:pt idx="198">
                  <c:v>32</c:v>
                </c:pt>
                <c:pt idx="199">
                  <c:v>32</c:v>
                </c:pt>
                <c:pt idx="200">
                  <c:v>32</c:v>
                </c:pt>
                <c:pt idx="201">
                  <c:v>32</c:v>
                </c:pt>
                <c:pt idx="202">
                  <c:v>32</c:v>
                </c:pt>
                <c:pt idx="203">
                  <c:v>32</c:v>
                </c:pt>
                <c:pt idx="204">
                  <c:v>32</c:v>
                </c:pt>
                <c:pt idx="205">
                  <c:v>32</c:v>
                </c:pt>
                <c:pt idx="206">
                  <c:v>32</c:v>
                </c:pt>
                <c:pt idx="207">
                  <c:v>32</c:v>
                </c:pt>
                <c:pt idx="208">
                  <c:v>32</c:v>
                </c:pt>
                <c:pt idx="209">
                  <c:v>32</c:v>
                </c:pt>
                <c:pt idx="210">
                  <c:v>32</c:v>
                </c:pt>
                <c:pt idx="211">
                  <c:v>32</c:v>
                </c:pt>
                <c:pt idx="212">
                  <c:v>32</c:v>
                </c:pt>
                <c:pt idx="213">
                  <c:v>32</c:v>
                </c:pt>
                <c:pt idx="214">
                  <c:v>32</c:v>
                </c:pt>
                <c:pt idx="215">
                  <c:v>32</c:v>
                </c:pt>
                <c:pt idx="216">
                  <c:v>32</c:v>
                </c:pt>
                <c:pt idx="217">
                  <c:v>32</c:v>
                </c:pt>
                <c:pt idx="218">
                  <c:v>32</c:v>
                </c:pt>
                <c:pt idx="219">
                  <c:v>32</c:v>
                </c:pt>
                <c:pt idx="220">
                  <c:v>32</c:v>
                </c:pt>
                <c:pt idx="221">
                  <c:v>32</c:v>
                </c:pt>
                <c:pt idx="222">
                  <c:v>32</c:v>
                </c:pt>
                <c:pt idx="223">
                  <c:v>32</c:v>
                </c:pt>
                <c:pt idx="224">
                  <c:v>32</c:v>
                </c:pt>
                <c:pt idx="225">
                  <c:v>32</c:v>
                </c:pt>
                <c:pt idx="226">
                  <c:v>32</c:v>
                </c:pt>
                <c:pt idx="227">
                  <c:v>32</c:v>
                </c:pt>
                <c:pt idx="228">
                  <c:v>32</c:v>
                </c:pt>
                <c:pt idx="229">
                  <c:v>32</c:v>
                </c:pt>
                <c:pt idx="230">
                  <c:v>32</c:v>
                </c:pt>
                <c:pt idx="231">
                  <c:v>32</c:v>
                </c:pt>
                <c:pt idx="232">
                  <c:v>32</c:v>
                </c:pt>
                <c:pt idx="233">
                  <c:v>32</c:v>
                </c:pt>
                <c:pt idx="234">
                  <c:v>32</c:v>
                </c:pt>
                <c:pt idx="235">
                  <c:v>32</c:v>
                </c:pt>
                <c:pt idx="236">
                  <c:v>32</c:v>
                </c:pt>
                <c:pt idx="237">
                  <c:v>32</c:v>
                </c:pt>
                <c:pt idx="238">
                  <c:v>32</c:v>
                </c:pt>
                <c:pt idx="239">
                  <c:v>32</c:v>
                </c:pt>
                <c:pt idx="240">
                  <c:v>32</c:v>
                </c:pt>
                <c:pt idx="241">
                  <c:v>32</c:v>
                </c:pt>
                <c:pt idx="242">
                  <c:v>32</c:v>
                </c:pt>
                <c:pt idx="243">
                  <c:v>32</c:v>
                </c:pt>
                <c:pt idx="244">
                  <c:v>32</c:v>
                </c:pt>
                <c:pt idx="245">
                  <c:v>32</c:v>
                </c:pt>
                <c:pt idx="246">
                  <c:v>32</c:v>
                </c:pt>
                <c:pt idx="247">
                  <c:v>32</c:v>
                </c:pt>
                <c:pt idx="248">
                  <c:v>32</c:v>
                </c:pt>
                <c:pt idx="249">
                  <c:v>32</c:v>
                </c:pt>
                <c:pt idx="250">
                  <c:v>32</c:v>
                </c:pt>
                <c:pt idx="251">
                  <c:v>32</c:v>
                </c:pt>
                <c:pt idx="252">
                  <c:v>32</c:v>
                </c:pt>
                <c:pt idx="253">
                  <c:v>32</c:v>
                </c:pt>
                <c:pt idx="254">
                  <c:v>32</c:v>
                </c:pt>
                <c:pt idx="255">
                  <c:v>32</c:v>
                </c:pt>
                <c:pt idx="256">
                  <c:v>32</c:v>
                </c:pt>
                <c:pt idx="257">
                  <c:v>32</c:v>
                </c:pt>
                <c:pt idx="258">
                  <c:v>32</c:v>
                </c:pt>
                <c:pt idx="259">
                  <c:v>32</c:v>
                </c:pt>
                <c:pt idx="260">
                  <c:v>32</c:v>
                </c:pt>
                <c:pt idx="261">
                  <c:v>32</c:v>
                </c:pt>
                <c:pt idx="262">
                  <c:v>32</c:v>
                </c:pt>
                <c:pt idx="263">
                  <c:v>32</c:v>
                </c:pt>
                <c:pt idx="264">
                  <c:v>32</c:v>
                </c:pt>
                <c:pt idx="265">
                  <c:v>32</c:v>
                </c:pt>
                <c:pt idx="266">
                  <c:v>32</c:v>
                </c:pt>
                <c:pt idx="267">
                  <c:v>32</c:v>
                </c:pt>
                <c:pt idx="268">
                  <c:v>32</c:v>
                </c:pt>
                <c:pt idx="269">
                  <c:v>32</c:v>
                </c:pt>
                <c:pt idx="270">
                  <c:v>32</c:v>
                </c:pt>
                <c:pt idx="271">
                  <c:v>32</c:v>
                </c:pt>
                <c:pt idx="272">
                  <c:v>32</c:v>
                </c:pt>
                <c:pt idx="273">
                  <c:v>32</c:v>
                </c:pt>
                <c:pt idx="274">
                  <c:v>32</c:v>
                </c:pt>
                <c:pt idx="275">
                  <c:v>32</c:v>
                </c:pt>
                <c:pt idx="276">
                  <c:v>32</c:v>
                </c:pt>
                <c:pt idx="277">
                  <c:v>32</c:v>
                </c:pt>
                <c:pt idx="278">
                  <c:v>32</c:v>
                </c:pt>
                <c:pt idx="279">
                  <c:v>32</c:v>
                </c:pt>
                <c:pt idx="280">
                  <c:v>32</c:v>
                </c:pt>
                <c:pt idx="281">
                  <c:v>32</c:v>
                </c:pt>
                <c:pt idx="282">
                  <c:v>32</c:v>
                </c:pt>
                <c:pt idx="283">
                  <c:v>32</c:v>
                </c:pt>
                <c:pt idx="284">
                  <c:v>32</c:v>
                </c:pt>
                <c:pt idx="285">
                  <c:v>32</c:v>
                </c:pt>
                <c:pt idx="286">
                  <c:v>32</c:v>
                </c:pt>
                <c:pt idx="287">
                  <c:v>32</c:v>
                </c:pt>
                <c:pt idx="288">
                  <c:v>32</c:v>
                </c:pt>
                <c:pt idx="289">
                  <c:v>32</c:v>
                </c:pt>
                <c:pt idx="290">
                  <c:v>32</c:v>
                </c:pt>
                <c:pt idx="291">
                  <c:v>32</c:v>
                </c:pt>
                <c:pt idx="292">
                  <c:v>32</c:v>
                </c:pt>
                <c:pt idx="293">
                  <c:v>32</c:v>
                </c:pt>
                <c:pt idx="294">
                  <c:v>32</c:v>
                </c:pt>
                <c:pt idx="295">
                  <c:v>32</c:v>
                </c:pt>
                <c:pt idx="296">
                  <c:v>32</c:v>
                </c:pt>
                <c:pt idx="297">
                  <c:v>32</c:v>
                </c:pt>
                <c:pt idx="298">
                  <c:v>32</c:v>
                </c:pt>
                <c:pt idx="299">
                  <c:v>32</c:v>
                </c:pt>
                <c:pt idx="300">
                  <c:v>32</c:v>
                </c:pt>
                <c:pt idx="301">
                  <c:v>32</c:v>
                </c:pt>
                <c:pt idx="302">
                  <c:v>32</c:v>
                </c:pt>
                <c:pt idx="303">
                  <c:v>32</c:v>
                </c:pt>
                <c:pt idx="304">
                  <c:v>32</c:v>
                </c:pt>
                <c:pt idx="305">
                  <c:v>32</c:v>
                </c:pt>
                <c:pt idx="306">
                  <c:v>32</c:v>
                </c:pt>
                <c:pt idx="307">
                  <c:v>32</c:v>
                </c:pt>
                <c:pt idx="308">
                  <c:v>32</c:v>
                </c:pt>
                <c:pt idx="309">
                  <c:v>32</c:v>
                </c:pt>
                <c:pt idx="310">
                  <c:v>32</c:v>
                </c:pt>
                <c:pt idx="311">
                  <c:v>32</c:v>
                </c:pt>
                <c:pt idx="312">
                  <c:v>32</c:v>
                </c:pt>
                <c:pt idx="313">
                  <c:v>32</c:v>
                </c:pt>
                <c:pt idx="314">
                  <c:v>32</c:v>
                </c:pt>
                <c:pt idx="315">
                  <c:v>32</c:v>
                </c:pt>
                <c:pt idx="316">
                  <c:v>32</c:v>
                </c:pt>
                <c:pt idx="317">
                  <c:v>32</c:v>
                </c:pt>
                <c:pt idx="318">
                  <c:v>32</c:v>
                </c:pt>
                <c:pt idx="319">
                  <c:v>32</c:v>
                </c:pt>
                <c:pt idx="320">
                  <c:v>32</c:v>
                </c:pt>
                <c:pt idx="321">
                  <c:v>32</c:v>
                </c:pt>
                <c:pt idx="322">
                  <c:v>32</c:v>
                </c:pt>
                <c:pt idx="323">
                  <c:v>32</c:v>
                </c:pt>
                <c:pt idx="324">
                  <c:v>32</c:v>
                </c:pt>
                <c:pt idx="325">
                  <c:v>32</c:v>
                </c:pt>
                <c:pt idx="326">
                  <c:v>32</c:v>
                </c:pt>
                <c:pt idx="327">
                  <c:v>32</c:v>
                </c:pt>
                <c:pt idx="328">
                  <c:v>32</c:v>
                </c:pt>
                <c:pt idx="329">
                  <c:v>32</c:v>
                </c:pt>
                <c:pt idx="330">
                  <c:v>32</c:v>
                </c:pt>
                <c:pt idx="331">
                  <c:v>32</c:v>
                </c:pt>
                <c:pt idx="332">
                  <c:v>32</c:v>
                </c:pt>
                <c:pt idx="333">
                  <c:v>32</c:v>
                </c:pt>
                <c:pt idx="334">
                  <c:v>32</c:v>
                </c:pt>
                <c:pt idx="335">
                  <c:v>32</c:v>
                </c:pt>
                <c:pt idx="336">
                  <c:v>32</c:v>
                </c:pt>
                <c:pt idx="337">
                  <c:v>32</c:v>
                </c:pt>
                <c:pt idx="338">
                  <c:v>32</c:v>
                </c:pt>
                <c:pt idx="339">
                  <c:v>32</c:v>
                </c:pt>
                <c:pt idx="340">
                  <c:v>32</c:v>
                </c:pt>
                <c:pt idx="341">
                  <c:v>32</c:v>
                </c:pt>
                <c:pt idx="342">
                  <c:v>32</c:v>
                </c:pt>
                <c:pt idx="343">
                  <c:v>32</c:v>
                </c:pt>
                <c:pt idx="344">
                  <c:v>32</c:v>
                </c:pt>
                <c:pt idx="345">
                  <c:v>32</c:v>
                </c:pt>
                <c:pt idx="346">
                  <c:v>32</c:v>
                </c:pt>
                <c:pt idx="347">
                  <c:v>32</c:v>
                </c:pt>
                <c:pt idx="348">
                  <c:v>32</c:v>
                </c:pt>
                <c:pt idx="349">
                  <c:v>32</c:v>
                </c:pt>
                <c:pt idx="350">
                  <c:v>32</c:v>
                </c:pt>
                <c:pt idx="351">
                  <c:v>32</c:v>
                </c:pt>
                <c:pt idx="352">
                  <c:v>32</c:v>
                </c:pt>
                <c:pt idx="353">
                  <c:v>32</c:v>
                </c:pt>
                <c:pt idx="354">
                  <c:v>32</c:v>
                </c:pt>
                <c:pt idx="355">
                  <c:v>32</c:v>
                </c:pt>
                <c:pt idx="356">
                  <c:v>32</c:v>
                </c:pt>
                <c:pt idx="357">
                  <c:v>32</c:v>
                </c:pt>
                <c:pt idx="358">
                  <c:v>32</c:v>
                </c:pt>
                <c:pt idx="359">
                  <c:v>32</c:v>
                </c:pt>
                <c:pt idx="360">
                  <c:v>32</c:v>
                </c:pt>
                <c:pt idx="361">
                  <c:v>32</c:v>
                </c:pt>
                <c:pt idx="362">
                  <c:v>32</c:v>
                </c:pt>
                <c:pt idx="363">
                  <c:v>32</c:v>
                </c:pt>
                <c:pt idx="364">
                  <c:v>32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6-DBEE-4A04-8FEF-32F4CF02BBC7}"/>
            </c:ext>
          </c:extLst>
        </c:ser>
        <c:ser>
          <c:idx val="7"/>
          <c:order val="7"/>
          <c:tx>
            <c:strRef>
              <c:f>GRAFICA!$U$2</c:f>
              <c:strCache>
                <c:ptCount val="1"/>
                <c:pt idx="0">
                  <c:v>2025</c:v>
                </c:pt>
              </c:strCache>
            </c:strRef>
          </c:tx>
          <c:spPr>
            <a:ln w="38100" cap="rnd">
              <a:solidFill>
                <a:srgbClr val="44ECEC"/>
              </a:solidFill>
            </a:ln>
            <a:effectLst/>
          </c:spPr>
          <c:marker>
            <c:symbol val="none"/>
          </c:marker>
          <c:xVal>
            <c:numRef>
              <c:f>GRAFICA!$M$3:$M$367</c:f>
              <c:numCache>
                <c:formatCode>m/d/yyyy</c:formatCode>
                <c:ptCount val="365"/>
                <c:pt idx="0">
                  <c:v>44197</c:v>
                </c:pt>
                <c:pt idx="1">
                  <c:v>44198</c:v>
                </c:pt>
                <c:pt idx="2">
                  <c:v>44199</c:v>
                </c:pt>
                <c:pt idx="3">
                  <c:v>44200</c:v>
                </c:pt>
                <c:pt idx="4">
                  <c:v>44201</c:v>
                </c:pt>
                <c:pt idx="5">
                  <c:v>44202</c:v>
                </c:pt>
                <c:pt idx="6">
                  <c:v>44203</c:v>
                </c:pt>
                <c:pt idx="7">
                  <c:v>44204</c:v>
                </c:pt>
                <c:pt idx="8">
                  <c:v>44205</c:v>
                </c:pt>
                <c:pt idx="9">
                  <c:v>44206</c:v>
                </c:pt>
                <c:pt idx="10">
                  <c:v>44207</c:v>
                </c:pt>
                <c:pt idx="11">
                  <c:v>44208</c:v>
                </c:pt>
                <c:pt idx="12">
                  <c:v>44209</c:v>
                </c:pt>
                <c:pt idx="13">
                  <c:v>44210</c:v>
                </c:pt>
                <c:pt idx="14">
                  <c:v>44211</c:v>
                </c:pt>
                <c:pt idx="15">
                  <c:v>44212</c:v>
                </c:pt>
                <c:pt idx="16">
                  <c:v>44213</c:v>
                </c:pt>
                <c:pt idx="17">
                  <c:v>44214</c:v>
                </c:pt>
                <c:pt idx="18">
                  <c:v>44215</c:v>
                </c:pt>
                <c:pt idx="19">
                  <c:v>44216</c:v>
                </c:pt>
                <c:pt idx="20">
                  <c:v>44217</c:v>
                </c:pt>
                <c:pt idx="21">
                  <c:v>44218</c:v>
                </c:pt>
                <c:pt idx="22">
                  <c:v>44219</c:v>
                </c:pt>
                <c:pt idx="23">
                  <c:v>44220</c:v>
                </c:pt>
                <c:pt idx="24">
                  <c:v>44221</c:v>
                </c:pt>
                <c:pt idx="25">
                  <c:v>44222</c:v>
                </c:pt>
                <c:pt idx="26">
                  <c:v>44223</c:v>
                </c:pt>
                <c:pt idx="27">
                  <c:v>44224</c:v>
                </c:pt>
                <c:pt idx="28">
                  <c:v>44225</c:v>
                </c:pt>
                <c:pt idx="29">
                  <c:v>44226</c:v>
                </c:pt>
                <c:pt idx="30">
                  <c:v>44227</c:v>
                </c:pt>
                <c:pt idx="31">
                  <c:v>44228</c:v>
                </c:pt>
                <c:pt idx="32">
                  <c:v>44229</c:v>
                </c:pt>
                <c:pt idx="33">
                  <c:v>44230</c:v>
                </c:pt>
                <c:pt idx="34">
                  <c:v>44231</c:v>
                </c:pt>
                <c:pt idx="35">
                  <c:v>44232</c:v>
                </c:pt>
                <c:pt idx="36">
                  <c:v>44233</c:v>
                </c:pt>
                <c:pt idx="37">
                  <c:v>44234</c:v>
                </c:pt>
                <c:pt idx="38">
                  <c:v>44235</c:v>
                </c:pt>
                <c:pt idx="39">
                  <c:v>44236</c:v>
                </c:pt>
                <c:pt idx="40">
                  <c:v>44237</c:v>
                </c:pt>
                <c:pt idx="41">
                  <c:v>44238</c:v>
                </c:pt>
                <c:pt idx="42">
                  <c:v>44239</c:v>
                </c:pt>
                <c:pt idx="43">
                  <c:v>44240</c:v>
                </c:pt>
                <c:pt idx="44">
                  <c:v>44241</c:v>
                </c:pt>
                <c:pt idx="45">
                  <c:v>44242</c:v>
                </c:pt>
                <c:pt idx="46">
                  <c:v>44243</c:v>
                </c:pt>
                <c:pt idx="47">
                  <c:v>44244</c:v>
                </c:pt>
                <c:pt idx="48">
                  <c:v>44245</c:v>
                </c:pt>
                <c:pt idx="49">
                  <c:v>44246</c:v>
                </c:pt>
                <c:pt idx="50">
                  <c:v>44247</c:v>
                </c:pt>
                <c:pt idx="51">
                  <c:v>44248</c:v>
                </c:pt>
                <c:pt idx="52">
                  <c:v>44249</c:v>
                </c:pt>
                <c:pt idx="53">
                  <c:v>44250</c:v>
                </c:pt>
                <c:pt idx="54">
                  <c:v>44251</c:v>
                </c:pt>
                <c:pt idx="55">
                  <c:v>44252</c:v>
                </c:pt>
                <c:pt idx="56">
                  <c:v>44253</c:v>
                </c:pt>
                <c:pt idx="57">
                  <c:v>44254</c:v>
                </c:pt>
                <c:pt idx="58">
                  <c:v>44255</c:v>
                </c:pt>
                <c:pt idx="59">
                  <c:v>44256</c:v>
                </c:pt>
                <c:pt idx="60">
                  <c:v>44257</c:v>
                </c:pt>
                <c:pt idx="61">
                  <c:v>44258</c:v>
                </c:pt>
                <c:pt idx="62">
                  <c:v>44259</c:v>
                </c:pt>
                <c:pt idx="63">
                  <c:v>44260</c:v>
                </c:pt>
                <c:pt idx="64">
                  <c:v>44261</c:v>
                </c:pt>
                <c:pt idx="65">
                  <c:v>44262</c:v>
                </c:pt>
                <c:pt idx="66">
                  <c:v>44263</c:v>
                </c:pt>
                <c:pt idx="67">
                  <c:v>44264</c:v>
                </c:pt>
                <c:pt idx="68">
                  <c:v>44265</c:v>
                </c:pt>
                <c:pt idx="69">
                  <c:v>44266</c:v>
                </c:pt>
                <c:pt idx="70">
                  <c:v>44267</c:v>
                </c:pt>
                <c:pt idx="71">
                  <c:v>44268</c:v>
                </c:pt>
                <c:pt idx="72">
                  <c:v>44269</c:v>
                </c:pt>
                <c:pt idx="73">
                  <c:v>44270</c:v>
                </c:pt>
                <c:pt idx="74">
                  <c:v>44271</c:v>
                </c:pt>
                <c:pt idx="75">
                  <c:v>44272</c:v>
                </c:pt>
                <c:pt idx="76">
                  <c:v>44273</c:v>
                </c:pt>
                <c:pt idx="77">
                  <c:v>44274</c:v>
                </c:pt>
                <c:pt idx="78">
                  <c:v>44275</c:v>
                </c:pt>
                <c:pt idx="79">
                  <c:v>44276</c:v>
                </c:pt>
                <c:pt idx="80">
                  <c:v>44277</c:v>
                </c:pt>
                <c:pt idx="81">
                  <c:v>44278</c:v>
                </c:pt>
                <c:pt idx="82">
                  <c:v>44279</c:v>
                </c:pt>
                <c:pt idx="83">
                  <c:v>44280</c:v>
                </c:pt>
                <c:pt idx="84">
                  <c:v>44281</c:v>
                </c:pt>
                <c:pt idx="85">
                  <c:v>44282</c:v>
                </c:pt>
                <c:pt idx="86">
                  <c:v>44283</c:v>
                </c:pt>
                <c:pt idx="87">
                  <c:v>44284</c:v>
                </c:pt>
                <c:pt idx="88">
                  <c:v>44285</c:v>
                </c:pt>
                <c:pt idx="89">
                  <c:v>44286</c:v>
                </c:pt>
                <c:pt idx="90">
                  <c:v>44287</c:v>
                </c:pt>
                <c:pt idx="91">
                  <c:v>44288</c:v>
                </c:pt>
                <c:pt idx="92">
                  <c:v>44289</c:v>
                </c:pt>
                <c:pt idx="93">
                  <c:v>44290</c:v>
                </c:pt>
                <c:pt idx="94">
                  <c:v>44291</c:v>
                </c:pt>
                <c:pt idx="95">
                  <c:v>44292</c:v>
                </c:pt>
                <c:pt idx="96">
                  <c:v>44293</c:v>
                </c:pt>
                <c:pt idx="97">
                  <c:v>44294</c:v>
                </c:pt>
                <c:pt idx="98">
                  <c:v>44295</c:v>
                </c:pt>
                <c:pt idx="99">
                  <c:v>44296</c:v>
                </c:pt>
                <c:pt idx="100">
                  <c:v>44297</c:v>
                </c:pt>
                <c:pt idx="101">
                  <c:v>44298</c:v>
                </c:pt>
                <c:pt idx="102">
                  <c:v>44299</c:v>
                </c:pt>
                <c:pt idx="103">
                  <c:v>44300</c:v>
                </c:pt>
                <c:pt idx="104">
                  <c:v>44301</c:v>
                </c:pt>
                <c:pt idx="105">
                  <c:v>44302</c:v>
                </c:pt>
                <c:pt idx="106">
                  <c:v>44303</c:v>
                </c:pt>
                <c:pt idx="107">
                  <c:v>44304</c:v>
                </c:pt>
                <c:pt idx="108">
                  <c:v>44305</c:v>
                </c:pt>
                <c:pt idx="109">
                  <c:v>44306</c:v>
                </c:pt>
                <c:pt idx="110">
                  <c:v>44307</c:v>
                </c:pt>
                <c:pt idx="111">
                  <c:v>44308</c:v>
                </c:pt>
                <c:pt idx="112">
                  <c:v>44309</c:v>
                </c:pt>
                <c:pt idx="113">
                  <c:v>44310</c:v>
                </c:pt>
                <c:pt idx="114">
                  <c:v>44311</c:v>
                </c:pt>
                <c:pt idx="115">
                  <c:v>44312</c:v>
                </c:pt>
                <c:pt idx="116">
                  <c:v>44313</c:v>
                </c:pt>
                <c:pt idx="117">
                  <c:v>44314</c:v>
                </c:pt>
                <c:pt idx="118">
                  <c:v>44315</c:v>
                </c:pt>
                <c:pt idx="119">
                  <c:v>44316</c:v>
                </c:pt>
                <c:pt idx="120">
                  <c:v>44317</c:v>
                </c:pt>
                <c:pt idx="121">
                  <c:v>44318</c:v>
                </c:pt>
                <c:pt idx="122">
                  <c:v>44319</c:v>
                </c:pt>
                <c:pt idx="123">
                  <c:v>44320</c:v>
                </c:pt>
                <c:pt idx="124">
                  <c:v>44321</c:v>
                </c:pt>
                <c:pt idx="125">
                  <c:v>44322</c:v>
                </c:pt>
                <c:pt idx="126">
                  <c:v>44323</c:v>
                </c:pt>
                <c:pt idx="127">
                  <c:v>44324</c:v>
                </c:pt>
                <c:pt idx="128">
                  <c:v>44325</c:v>
                </c:pt>
                <c:pt idx="129">
                  <c:v>44326</c:v>
                </c:pt>
                <c:pt idx="130">
                  <c:v>44327</c:v>
                </c:pt>
                <c:pt idx="131">
                  <c:v>44328</c:v>
                </c:pt>
                <c:pt idx="132">
                  <c:v>44329</c:v>
                </c:pt>
                <c:pt idx="133">
                  <c:v>44330</c:v>
                </c:pt>
                <c:pt idx="134">
                  <c:v>44331</c:v>
                </c:pt>
                <c:pt idx="135">
                  <c:v>44332</c:v>
                </c:pt>
                <c:pt idx="136">
                  <c:v>44333</c:v>
                </c:pt>
                <c:pt idx="137">
                  <c:v>44334</c:v>
                </c:pt>
                <c:pt idx="138">
                  <c:v>44335</c:v>
                </c:pt>
                <c:pt idx="139">
                  <c:v>44336</c:v>
                </c:pt>
                <c:pt idx="140">
                  <c:v>44337</c:v>
                </c:pt>
                <c:pt idx="141">
                  <c:v>44338</c:v>
                </c:pt>
                <c:pt idx="142">
                  <c:v>44339</c:v>
                </c:pt>
                <c:pt idx="143">
                  <c:v>44340</c:v>
                </c:pt>
                <c:pt idx="144">
                  <c:v>44341</c:v>
                </c:pt>
                <c:pt idx="145">
                  <c:v>44342</c:v>
                </c:pt>
                <c:pt idx="146">
                  <c:v>44343</c:v>
                </c:pt>
                <c:pt idx="147">
                  <c:v>44344</c:v>
                </c:pt>
                <c:pt idx="148">
                  <c:v>44345</c:v>
                </c:pt>
                <c:pt idx="149">
                  <c:v>44346</c:v>
                </c:pt>
                <c:pt idx="150">
                  <c:v>44347</c:v>
                </c:pt>
                <c:pt idx="151">
                  <c:v>44348</c:v>
                </c:pt>
                <c:pt idx="152">
                  <c:v>44349</c:v>
                </c:pt>
                <c:pt idx="153">
                  <c:v>44350</c:v>
                </c:pt>
                <c:pt idx="154">
                  <c:v>44351</c:v>
                </c:pt>
                <c:pt idx="155">
                  <c:v>44352</c:v>
                </c:pt>
                <c:pt idx="156">
                  <c:v>44353</c:v>
                </c:pt>
                <c:pt idx="157">
                  <c:v>44354</c:v>
                </c:pt>
                <c:pt idx="158">
                  <c:v>44355</c:v>
                </c:pt>
                <c:pt idx="159">
                  <c:v>44356</c:v>
                </c:pt>
                <c:pt idx="160">
                  <c:v>44357</c:v>
                </c:pt>
                <c:pt idx="161">
                  <c:v>44358</c:v>
                </c:pt>
                <c:pt idx="162">
                  <c:v>44359</c:v>
                </c:pt>
                <c:pt idx="163">
                  <c:v>44360</c:v>
                </c:pt>
                <c:pt idx="164">
                  <c:v>44361</c:v>
                </c:pt>
                <c:pt idx="165">
                  <c:v>44362</c:v>
                </c:pt>
                <c:pt idx="166">
                  <c:v>44363</c:v>
                </c:pt>
                <c:pt idx="167">
                  <c:v>44364</c:v>
                </c:pt>
                <c:pt idx="168">
                  <c:v>44365</c:v>
                </c:pt>
                <c:pt idx="169">
                  <c:v>44366</c:v>
                </c:pt>
                <c:pt idx="170">
                  <c:v>44367</c:v>
                </c:pt>
                <c:pt idx="171">
                  <c:v>44368</c:v>
                </c:pt>
                <c:pt idx="172">
                  <c:v>44369</c:v>
                </c:pt>
                <c:pt idx="173">
                  <c:v>44370</c:v>
                </c:pt>
                <c:pt idx="174">
                  <c:v>44371</c:v>
                </c:pt>
                <c:pt idx="175">
                  <c:v>44372</c:v>
                </c:pt>
                <c:pt idx="176">
                  <c:v>44373</c:v>
                </c:pt>
                <c:pt idx="177">
                  <c:v>44374</c:v>
                </c:pt>
                <c:pt idx="178">
                  <c:v>44375</c:v>
                </c:pt>
                <c:pt idx="179">
                  <c:v>44376</c:v>
                </c:pt>
                <c:pt idx="180">
                  <c:v>44377</c:v>
                </c:pt>
                <c:pt idx="181">
                  <c:v>44378</c:v>
                </c:pt>
                <c:pt idx="182">
                  <c:v>44379</c:v>
                </c:pt>
                <c:pt idx="183">
                  <c:v>44380</c:v>
                </c:pt>
                <c:pt idx="184">
                  <c:v>44381</c:v>
                </c:pt>
                <c:pt idx="185">
                  <c:v>44382</c:v>
                </c:pt>
                <c:pt idx="186">
                  <c:v>44383</c:v>
                </c:pt>
                <c:pt idx="187">
                  <c:v>44384</c:v>
                </c:pt>
                <c:pt idx="188">
                  <c:v>44385</c:v>
                </c:pt>
                <c:pt idx="189">
                  <c:v>44386</c:v>
                </c:pt>
                <c:pt idx="190">
                  <c:v>44387</c:v>
                </c:pt>
                <c:pt idx="191">
                  <c:v>44388</c:v>
                </c:pt>
                <c:pt idx="192">
                  <c:v>44389</c:v>
                </c:pt>
                <c:pt idx="193">
                  <c:v>44390</c:v>
                </c:pt>
                <c:pt idx="194">
                  <c:v>44391</c:v>
                </c:pt>
                <c:pt idx="195">
                  <c:v>44392</c:v>
                </c:pt>
                <c:pt idx="196">
                  <c:v>44393</c:v>
                </c:pt>
                <c:pt idx="197">
                  <c:v>44394</c:v>
                </c:pt>
                <c:pt idx="198">
                  <c:v>44395</c:v>
                </c:pt>
                <c:pt idx="199">
                  <c:v>44396</c:v>
                </c:pt>
                <c:pt idx="200">
                  <c:v>44397</c:v>
                </c:pt>
                <c:pt idx="201">
                  <c:v>44398</c:v>
                </c:pt>
                <c:pt idx="202">
                  <c:v>44399</c:v>
                </c:pt>
                <c:pt idx="203">
                  <c:v>44400</c:v>
                </c:pt>
                <c:pt idx="204">
                  <c:v>44401</c:v>
                </c:pt>
                <c:pt idx="205">
                  <c:v>44402</c:v>
                </c:pt>
                <c:pt idx="206">
                  <c:v>44403</c:v>
                </c:pt>
                <c:pt idx="207">
                  <c:v>44404</c:v>
                </c:pt>
                <c:pt idx="208">
                  <c:v>44405</c:v>
                </c:pt>
                <c:pt idx="209">
                  <c:v>44406</c:v>
                </c:pt>
                <c:pt idx="210">
                  <c:v>44407</c:v>
                </c:pt>
                <c:pt idx="211">
                  <c:v>44408</c:v>
                </c:pt>
                <c:pt idx="212">
                  <c:v>44409</c:v>
                </c:pt>
                <c:pt idx="213">
                  <c:v>44410</c:v>
                </c:pt>
                <c:pt idx="214">
                  <c:v>44411</c:v>
                </c:pt>
                <c:pt idx="215">
                  <c:v>44412</c:v>
                </c:pt>
                <c:pt idx="216">
                  <c:v>44413</c:v>
                </c:pt>
                <c:pt idx="217">
                  <c:v>44414</c:v>
                </c:pt>
                <c:pt idx="218">
                  <c:v>44415</c:v>
                </c:pt>
                <c:pt idx="219">
                  <c:v>44416</c:v>
                </c:pt>
                <c:pt idx="220">
                  <c:v>44417</c:v>
                </c:pt>
                <c:pt idx="221">
                  <c:v>44418</c:v>
                </c:pt>
                <c:pt idx="222">
                  <c:v>44419</c:v>
                </c:pt>
                <c:pt idx="223">
                  <c:v>44420</c:v>
                </c:pt>
                <c:pt idx="224">
                  <c:v>44421</c:v>
                </c:pt>
                <c:pt idx="225">
                  <c:v>44422</c:v>
                </c:pt>
                <c:pt idx="226">
                  <c:v>44423</c:v>
                </c:pt>
                <c:pt idx="227">
                  <c:v>44424</c:v>
                </c:pt>
                <c:pt idx="228">
                  <c:v>44425</c:v>
                </c:pt>
                <c:pt idx="229">
                  <c:v>44426</c:v>
                </c:pt>
                <c:pt idx="230">
                  <c:v>44427</c:v>
                </c:pt>
                <c:pt idx="231">
                  <c:v>44428</c:v>
                </c:pt>
                <c:pt idx="232">
                  <c:v>44429</c:v>
                </c:pt>
                <c:pt idx="233">
                  <c:v>44430</c:v>
                </c:pt>
                <c:pt idx="234">
                  <c:v>44431</c:v>
                </c:pt>
                <c:pt idx="235">
                  <c:v>44432</c:v>
                </c:pt>
                <c:pt idx="236">
                  <c:v>44433</c:v>
                </c:pt>
                <c:pt idx="237">
                  <c:v>44434</c:v>
                </c:pt>
                <c:pt idx="238">
                  <c:v>44435</c:v>
                </c:pt>
                <c:pt idx="239">
                  <c:v>44436</c:v>
                </c:pt>
                <c:pt idx="240">
                  <c:v>44437</c:v>
                </c:pt>
                <c:pt idx="241">
                  <c:v>44438</c:v>
                </c:pt>
                <c:pt idx="242">
                  <c:v>44439</c:v>
                </c:pt>
                <c:pt idx="243">
                  <c:v>44440</c:v>
                </c:pt>
                <c:pt idx="244">
                  <c:v>44441</c:v>
                </c:pt>
                <c:pt idx="245">
                  <c:v>44442</c:v>
                </c:pt>
                <c:pt idx="246">
                  <c:v>44443</c:v>
                </c:pt>
                <c:pt idx="247">
                  <c:v>44444</c:v>
                </c:pt>
                <c:pt idx="248">
                  <c:v>44445</c:v>
                </c:pt>
                <c:pt idx="249">
                  <c:v>44446</c:v>
                </c:pt>
                <c:pt idx="250">
                  <c:v>44447</c:v>
                </c:pt>
                <c:pt idx="251">
                  <c:v>44448</c:v>
                </c:pt>
                <c:pt idx="252">
                  <c:v>44449</c:v>
                </c:pt>
                <c:pt idx="253">
                  <c:v>44450</c:v>
                </c:pt>
                <c:pt idx="254">
                  <c:v>44451</c:v>
                </c:pt>
                <c:pt idx="255">
                  <c:v>44452</c:v>
                </c:pt>
                <c:pt idx="256">
                  <c:v>44453</c:v>
                </c:pt>
                <c:pt idx="257">
                  <c:v>44454</c:v>
                </c:pt>
                <c:pt idx="258">
                  <c:v>44455</c:v>
                </c:pt>
                <c:pt idx="259">
                  <c:v>44456</c:v>
                </c:pt>
                <c:pt idx="260">
                  <c:v>44457</c:v>
                </c:pt>
                <c:pt idx="261">
                  <c:v>44458</c:v>
                </c:pt>
                <c:pt idx="262">
                  <c:v>44459</c:v>
                </c:pt>
                <c:pt idx="263">
                  <c:v>44460</c:v>
                </c:pt>
                <c:pt idx="264">
                  <c:v>44461</c:v>
                </c:pt>
                <c:pt idx="265">
                  <c:v>44462</c:v>
                </c:pt>
                <c:pt idx="266">
                  <c:v>44463</c:v>
                </c:pt>
                <c:pt idx="267">
                  <c:v>44464</c:v>
                </c:pt>
                <c:pt idx="268">
                  <c:v>44465</c:v>
                </c:pt>
                <c:pt idx="269">
                  <c:v>44466</c:v>
                </c:pt>
                <c:pt idx="270">
                  <c:v>44467</c:v>
                </c:pt>
                <c:pt idx="271">
                  <c:v>44468</c:v>
                </c:pt>
                <c:pt idx="272">
                  <c:v>44469</c:v>
                </c:pt>
                <c:pt idx="273">
                  <c:v>44470</c:v>
                </c:pt>
                <c:pt idx="274">
                  <c:v>44471</c:v>
                </c:pt>
                <c:pt idx="275">
                  <c:v>44472</c:v>
                </c:pt>
                <c:pt idx="276">
                  <c:v>44473</c:v>
                </c:pt>
                <c:pt idx="277">
                  <c:v>44474</c:v>
                </c:pt>
                <c:pt idx="278">
                  <c:v>44475</c:v>
                </c:pt>
                <c:pt idx="279">
                  <c:v>44476</c:v>
                </c:pt>
                <c:pt idx="280">
                  <c:v>44477</c:v>
                </c:pt>
                <c:pt idx="281">
                  <c:v>44478</c:v>
                </c:pt>
                <c:pt idx="282">
                  <c:v>44479</c:v>
                </c:pt>
                <c:pt idx="283">
                  <c:v>44480</c:v>
                </c:pt>
                <c:pt idx="284">
                  <c:v>44481</c:v>
                </c:pt>
                <c:pt idx="285">
                  <c:v>44482</c:v>
                </c:pt>
                <c:pt idx="286">
                  <c:v>44483</c:v>
                </c:pt>
                <c:pt idx="287">
                  <c:v>44484</c:v>
                </c:pt>
                <c:pt idx="288">
                  <c:v>44485</c:v>
                </c:pt>
                <c:pt idx="289">
                  <c:v>44486</c:v>
                </c:pt>
                <c:pt idx="290">
                  <c:v>44487</c:v>
                </c:pt>
                <c:pt idx="291">
                  <c:v>44488</c:v>
                </c:pt>
                <c:pt idx="292">
                  <c:v>44489</c:v>
                </c:pt>
                <c:pt idx="293">
                  <c:v>44490</c:v>
                </c:pt>
                <c:pt idx="294">
                  <c:v>44491</c:v>
                </c:pt>
                <c:pt idx="295">
                  <c:v>44492</c:v>
                </c:pt>
                <c:pt idx="296">
                  <c:v>44493</c:v>
                </c:pt>
                <c:pt idx="297">
                  <c:v>44494</c:v>
                </c:pt>
                <c:pt idx="298">
                  <c:v>44495</c:v>
                </c:pt>
                <c:pt idx="299">
                  <c:v>44496</c:v>
                </c:pt>
                <c:pt idx="300">
                  <c:v>44497</c:v>
                </c:pt>
                <c:pt idx="301">
                  <c:v>44498</c:v>
                </c:pt>
                <c:pt idx="302">
                  <c:v>44499</c:v>
                </c:pt>
                <c:pt idx="303">
                  <c:v>44500</c:v>
                </c:pt>
                <c:pt idx="304">
                  <c:v>44501</c:v>
                </c:pt>
                <c:pt idx="305">
                  <c:v>44502</c:v>
                </c:pt>
                <c:pt idx="306">
                  <c:v>44503</c:v>
                </c:pt>
                <c:pt idx="307">
                  <c:v>44504</c:v>
                </c:pt>
                <c:pt idx="308">
                  <c:v>44505</c:v>
                </c:pt>
                <c:pt idx="309">
                  <c:v>44506</c:v>
                </c:pt>
                <c:pt idx="310">
                  <c:v>44507</c:v>
                </c:pt>
                <c:pt idx="311">
                  <c:v>44508</c:v>
                </c:pt>
                <c:pt idx="312">
                  <c:v>44509</c:v>
                </c:pt>
                <c:pt idx="313">
                  <c:v>44510</c:v>
                </c:pt>
                <c:pt idx="314">
                  <c:v>44511</c:v>
                </c:pt>
                <c:pt idx="315">
                  <c:v>44512</c:v>
                </c:pt>
                <c:pt idx="316">
                  <c:v>44513</c:v>
                </c:pt>
                <c:pt idx="317">
                  <c:v>44514</c:v>
                </c:pt>
                <c:pt idx="318">
                  <c:v>44515</c:v>
                </c:pt>
                <c:pt idx="319">
                  <c:v>44516</c:v>
                </c:pt>
                <c:pt idx="320">
                  <c:v>44517</c:v>
                </c:pt>
                <c:pt idx="321">
                  <c:v>44518</c:v>
                </c:pt>
                <c:pt idx="322">
                  <c:v>44519</c:v>
                </c:pt>
                <c:pt idx="323">
                  <c:v>44520</c:v>
                </c:pt>
                <c:pt idx="324">
                  <c:v>44521</c:v>
                </c:pt>
                <c:pt idx="325">
                  <c:v>44522</c:v>
                </c:pt>
                <c:pt idx="326">
                  <c:v>44523</c:v>
                </c:pt>
                <c:pt idx="327">
                  <c:v>44524</c:v>
                </c:pt>
                <c:pt idx="328">
                  <c:v>44525</c:v>
                </c:pt>
                <c:pt idx="329">
                  <c:v>44526</c:v>
                </c:pt>
                <c:pt idx="330">
                  <c:v>44527</c:v>
                </c:pt>
                <c:pt idx="331">
                  <c:v>44528</c:v>
                </c:pt>
                <c:pt idx="332">
                  <c:v>44529</c:v>
                </c:pt>
                <c:pt idx="333">
                  <c:v>44530</c:v>
                </c:pt>
                <c:pt idx="334">
                  <c:v>44531</c:v>
                </c:pt>
                <c:pt idx="335">
                  <c:v>44532</c:v>
                </c:pt>
                <c:pt idx="336">
                  <c:v>44533</c:v>
                </c:pt>
                <c:pt idx="337">
                  <c:v>44534</c:v>
                </c:pt>
                <c:pt idx="338">
                  <c:v>44535</c:v>
                </c:pt>
                <c:pt idx="339">
                  <c:v>44536</c:v>
                </c:pt>
                <c:pt idx="340">
                  <c:v>44537</c:v>
                </c:pt>
                <c:pt idx="341">
                  <c:v>44538</c:v>
                </c:pt>
                <c:pt idx="342">
                  <c:v>44539</c:v>
                </c:pt>
                <c:pt idx="343">
                  <c:v>44540</c:v>
                </c:pt>
                <c:pt idx="344">
                  <c:v>44541</c:v>
                </c:pt>
                <c:pt idx="345">
                  <c:v>44542</c:v>
                </c:pt>
                <c:pt idx="346">
                  <c:v>44543</c:v>
                </c:pt>
                <c:pt idx="347">
                  <c:v>44544</c:v>
                </c:pt>
                <c:pt idx="348">
                  <c:v>44545</c:v>
                </c:pt>
                <c:pt idx="349">
                  <c:v>44546</c:v>
                </c:pt>
                <c:pt idx="350">
                  <c:v>44547</c:v>
                </c:pt>
                <c:pt idx="351">
                  <c:v>44548</c:v>
                </c:pt>
                <c:pt idx="352">
                  <c:v>44549</c:v>
                </c:pt>
                <c:pt idx="353">
                  <c:v>44550</c:v>
                </c:pt>
                <c:pt idx="354">
                  <c:v>44551</c:v>
                </c:pt>
                <c:pt idx="355">
                  <c:v>44552</c:v>
                </c:pt>
                <c:pt idx="356">
                  <c:v>44553</c:v>
                </c:pt>
                <c:pt idx="357">
                  <c:v>44554</c:v>
                </c:pt>
                <c:pt idx="358">
                  <c:v>44555</c:v>
                </c:pt>
                <c:pt idx="359">
                  <c:v>44556</c:v>
                </c:pt>
                <c:pt idx="360">
                  <c:v>44557</c:v>
                </c:pt>
                <c:pt idx="361">
                  <c:v>44558</c:v>
                </c:pt>
                <c:pt idx="362">
                  <c:v>44559</c:v>
                </c:pt>
                <c:pt idx="363">
                  <c:v>44560</c:v>
                </c:pt>
                <c:pt idx="364">
                  <c:v>44561</c:v>
                </c:pt>
              </c:numCache>
            </c:numRef>
          </c:xVal>
          <c:yVal>
            <c:numRef>
              <c:f>GRAFICA!$V$3:$V$72</c:f>
              <c:numCache>
                <c:formatCode>General</c:formatCode>
                <c:ptCount val="70"/>
                <c:pt idx="0">
                  <c:v>120.89523770295408</c:v>
                </c:pt>
                <c:pt idx="1">
                  <c:v>120.81991968266506</c:v>
                </c:pt>
                <c:pt idx="2">
                  <c:v>120.72748393049174</c:v>
                </c:pt>
                <c:pt idx="3">
                  <c:v>120.71721329136085</c:v>
                </c:pt>
                <c:pt idx="4">
                  <c:v>120.77199003338966</c:v>
                </c:pt>
                <c:pt idx="5">
                  <c:v>121.28209844353009</c:v>
                </c:pt>
                <c:pt idx="6">
                  <c:v>121.73743011164326</c:v>
                </c:pt>
                <c:pt idx="7">
                  <c:v>122.2543856145371</c:v>
                </c:pt>
                <c:pt idx="8">
                  <c:v>123.17657304838899</c:v>
                </c:pt>
                <c:pt idx="9">
                  <c:v>124.2405939263265</c:v>
                </c:pt>
                <c:pt idx="10">
                  <c:v>125.38806742214103</c:v>
                </c:pt>
                <c:pt idx="11">
                  <c:v>126.69066624528703</c:v>
                </c:pt>
                <c:pt idx="12">
                  <c:v>127.96655567329441</c:v>
                </c:pt>
                <c:pt idx="13">
                  <c:v>128.79005217392057</c:v>
                </c:pt>
                <c:pt idx="14">
                  <c:v>129.37321493187414</c:v>
                </c:pt>
                <c:pt idx="15">
                  <c:v>130.20164106835313</c:v>
                </c:pt>
                <c:pt idx="16">
                  <c:v>130.53198971101003</c:v>
                </c:pt>
                <c:pt idx="17">
                  <c:v>131.14959804293321</c:v>
                </c:pt>
                <c:pt idx="18">
                  <c:v>131.69539145253822</c:v>
                </c:pt>
                <c:pt idx="19">
                  <c:v>132.43149440628514</c:v>
                </c:pt>
                <c:pt idx="20">
                  <c:v>133.81542750095053</c:v>
                </c:pt>
                <c:pt idx="21">
                  <c:v>135.04814474211682</c:v>
                </c:pt>
                <c:pt idx="22">
                  <c:v>136.96387401945617</c:v>
                </c:pt>
                <c:pt idx="23">
                  <c:v>141.07528351332928</c:v>
                </c:pt>
                <c:pt idx="24">
                  <c:v>142.96303155099477</c:v>
                </c:pt>
                <c:pt idx="25">
                  <c:v>144.30333265773737</c:v>
                </c:pt>
                <c:pt idx="26">
                  <c:v>145.22946918681177</c:v>
                </c:pt>
                <c:pt idx="27">
                  <c:v>146.66141742988214</c:v>
                </c:pt>
                <c:pt idx="28">
                  <c:v>149.15162430300788</c:v>
                </c:pt>
                <c:pt idx="29">
                  <c:v>150.72373198442904</c:v>
                </c:pt>
                <c:pt idx="30">
                  <c:v>152.21843100911855</c:v>
                </c:pt>
                <c:pt idx="31">
                  <c:v>153.30268343562125</c:v>
                </c:pt>
                <c:pt idx="32">
                  <c:v>153.82874664996089</c:v>
                </c:pt>
                <c:pt idx="33">
                  <c:v>154.15000662818363</c:v>
                </c:pt>
                <c:pt idx="34">
                  <c:v>154.24236887192333</c:v>
                </c:pt>
                <c:pt idx="35">
                  <c:v>154.15000662818363</c:v>
                </c:pt>
                <c:pt idx="36">
                  <c:v>153.9612663909775</c:v>
                </c:pt>
                <c:pt idx="37">
                  <c:v>154.01748688716702</c:v>
                </c:pt>
                <c:pt idx="38">
                  <c:v>154.24236887192333</c:v>
                </c:pt>
                <c:pt idx="39">
                  <c:v>154.58370759878545</c:v>
                </c:pt>
                <c:pt idx="40">
                  <c:v>155.10575506339833</c:v>
                </c:pt>
                <c:pt idx="41">
                  <c:v>155.52740878481615</c:v>
                </c:pt>
                <c:pt idx="42">
                  <c:v>155.74827501984382</c:v>
                </c:pt>
                <c:pt idx="43">
                  <c:v>155.85670026249429</c:v>
                </c:pt>
                <c:pt idx="44">
                  <c:v>155.96512550514473</c:v>
                </c:pt>
                <c:pt idx="45">
                  <c:v>156.27638922300474</c:v>
                </c:pt>
                <c:pt idx="46">
                  <c:v>156.53476530151164</c:v>
                </c:pt>
                <c:pt idx="47">
                  <c:v>156.93258243826057</c:v>
                </c:pt>
                <c:pt idx="48">
                  <c:v>157.77743120289949</c:v>
                </c:pt>
                <c:pt idx="49">
                  <c:v>158.96678140554823</c:v>
                </c:pt>
                <c:pt idx="50">
                  <c:v>160.02899417274159</c:v>
                </c:pt>
                <c:pt idx="51">
                  <c:v>160.70895338717315</c:v>
                </c:pt>
                <c:pt idx="52">
                  <c:v>161.48877046960692</c:v>
                </c:pt>
                <c:pt idx="53">
                  <c:v>162.23314132101979</c:v>
                </c:pt>
                <c:pt idx="54">
                  <c:v>162.94206594141576</c:v>
                </c:pt>
                <c:pt idx="55">
                  <c:v>163.48262096446598</c:v>
                </c:pt>
                <c:pt idx="56">
                  <c:v>163.85923716905077</c:v>
                </c:pt>
                <c:pt idx="57">
                  <c:v>164.18268402710521</c:v>
                </c:pt>
                <c:pt idx="58">
                  <c:v>164.84820992038232</c:v>
                </c:pt>
                <c:pt idx="59">
                  <c:v>166.05689795453054</c:v>
                </c:pt>
                <c:pt idx="60">
                  <c:v>167.10502226458308</c:v>
                </c:pt>
                <c:pt idx="61">
                  <c:v>168.15760667808561</c:v>
                </c:pt>
                <c:pt idx="62">
                  <c:v>169.71198396297717</c:v>
                </c:pt>
                <c:pt idx="63">
                  <c:v>171.46074514051423</c:v>
                </c:pt>
                <c:pt idx="64">
                  <c:v>171.46074514051423</c:v>
                </c:pt>
                <c:pt idx="65">
                  <c:v>173.29603356381384</c:v>
                </c:pt>
                <c:pt idx="66">
                  <c:v>174.82545812071675</c:v>
                </c:pt>
                <c:pt idx="67">
                  <c:v>175.41314922993433</c:v>
                </c:pt>
                <c:pt idx="68">
                  <c:v>175.9545654486634</c:v>
                </c:pt>
                <c:pt idx="69">
                  <c:v>176.87080828035667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5673-40A0-A3BD-26E0454AC7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981157104"/>
        <c:axId val="-981151664"/>
        <c:extLst xmlns:c16r2="http://schemas.microsoft.com/office/drawing/2015/06/chart"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v>2021</c:v>
                </c:tx>
                <c:spPr>
                  <a:ln w="22225" cap="rnd">
                    <a:solidFill>
                      <a:srgbClr val="E911C5"/>
                    </a:solidFill>
                  </a:ln>
                  <a:effectLst>
                    <a:glow rad="139700">
                      <a:schemeClr val="accent1">
                        <a:satMod val="175000"/>
                        <a:alpha val="14000"/>
                      </a:schemeClr>
                    </a:glow>
                  </a:effectLst>
                </c:spPr>
                <c:marker>
                  <c:symbol val="none"/>
                </c:marker>
                <c:x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GRAFICA!$M$3:$M$367</c15:sqref>
                        </c15:formulaRef>
                      </c:ext>
                    </c:extLst>
                    <c:numCache>
                      <c:formatCode>m/d/yyyy</c:formatCode>
                      <c:ptCount val="365"/>
                      <c:pt idx="0">
                        <c:v>44197</c:v>
                      </c:pt>
                      <c:pt idx="1">
                        <c:v>44198</c:v>
                      </c:pt>
                      <c:pt idx="2">
                        <c:v>44199</c:v>
                      </c:pt>
                      <c:pt idx="3">
                        <c:v>44200</c:v>
                      </c:pt>
                      <c:pt idx="4">
                        <c:v>44201</c:v>
                      </c:pt>
                      <c:pt idx="5">
                        <c:v>44202</c:v>
                      </c:pt>
                      <c:pt idx="6">
                        <c:v>44203</c:v>
                      </c:pt>
                      <c:pt idx="7">
                        <c:v>44204</c:v>
                      </c:pt>
                      <c:pt idx="8">
                        <c:v>44205</c:v>
                      </c:pt>
                      <c:pt idx="9">
                        <c:v>44206</c:v>
                      </c:pt>
                      <c:pt idx="10">
                        <c:v>44207</c:v>
                      </c:pt>
                      <c:pt idx="11">
                        <c:v>44208</c:v>
                      </c:pt>
                      <c:pt idx="12">
                        <c:v>44209</c:v>
                      </c:pt>
                      <c:pt idx="13">
                        <c:v>44210</c:v>
                      </c:pt>
                      <c:pt idx="14">
                        <c:v>44211</c:v>
                      </c:pt>
                      <c:pt idx="15">
                        <c:v>44212</c:v>
                      </c:pt>
                      <c:pt idx="16">
                        <c:v>44213</c:v>
                      </c:pt>
                      <c:pt idx="17">
                        <c:v>44214</c:v>
                      </c:pt>
                      <c:pt idx="18">
                        <c:v>44215</c:v>
                      </c:pt>
                      <c:pt idx="19">
                        <c:v>44216</c:v>
                      </c:pt>
                      <c:pt idx="20">
                        <c:v>44217</c:v>
                      </c:pt>
                      <c:pt idx="21">
                        <c:v>44218</c:v>
                      </c:pt>
                      <c:pt idx="22">
                        <c:v>44219</c:v>
                      </c:pt>
                      <c:pt idx="23">
                        <c:v>44220</c:v>
                      </c:pt>
                      <c:pt idx="24">
                        <c:v>44221</c:v>
                      </c:pt>
                      <c:pt idx="25">
                        <c:v>44222</c:v>
                      </c:pt>
                      <c:pt idx="26">
                        <c:v>44223</c:v>
                      </c:pt>
                      <c:pt idx="27">
                        <c:v>44224</c:v>
                      </c:pt>
                      <c:pt idx="28">
                        <c:v>44225</c:v>
                      </c:pt>
                      <c:pt idx="29">
                        <c:v>44226</c:v>
                      </c:pt>
                      <c:pt idx="30">
                        <c:v>44227</c:v>
                      </c:pt>
                      <c:pt idx="31">
                        <c:v>44228</c:v>
                      </c:pt>
                      <c:pt idx="32">
                        <c:v>44229</c:v>
                      </c:pt>
                      <c:pt idx="33">
                        <c:v>44230</c:v>
                      </c:pt>
                      <c:pt idx="34">
                        <c:v>44231</c:v>
                      </c:pt>
                      <c:pt idx="35">
                        <c:v>44232</c:v>
                      </c:pt>
                      <c:pt idx="36">
                        <c:v>44233</c:v>
                      </c:pt>
                      <c:pt idx="37">
                        <c:v>44234</c:v>
                      </c:pt>
                      <c:pt idx="38">
                        <c:v>44235</c:v>
                      </c:pt>
                      <c:pt idx="39">
                        <c:v>44236</c:v>
                      </c:pt>
                      <c:pt idx="40">
                        <c:v>44237</c:v>
                      </c:pt>
                      <c:pt idx="41">
                        <c:v>44238</c:v>
                      </c:pt>
                      <c:pt idx="42">
                        <c:v>44239</c:v>
                      </c:pt>
                      <c:pt idx="43">
                        <c:v>44240</c:v>
                      </c:pt>
                      <c:pt idx="44">
                        <c:v>44241</c:v>
                      </c:pt>
                      <c:pt idx="45">
                        <c:v>44242</c:v>
                      </c:pt>
                      <c:pt idx="46">
                        <c:v>44243</c:v>
                      </c:pt>
                      <c:pt idx="47">
                        <c:v>44244</c:v>
                      </c:pt>
                      <c:pt idx="48">
                        <c:v>44245</c:v>
                      </c:pt>
                      <c:pt idx="49">
                        <c:v>44246</c:v>
                      </c:pt>
                      <c:pt idx="50">
                        <c:v>44247</c:v>
                      </c:pt>
                      <c:pt idx="51">
                        <c:v>44248</c:v>
                      </c:pt>
                      <c:pt idx="52">
                        <c:v>44249</c:v>
                      </c:pt>
                      <c:pt idx="53">
                        <c:v>44250</c:v>
                      </c:pt>
                      <c:pt idx="54">
                        <c:v>44251</c:v>
                      </c:pt>
                      <c:pt idx="55">
                        <c:v>44252</c:v>
                      </c:pt>
                      <c:pt idx="56">
                        <c:v>44253</c:v>
                      </c:pt>
                      <c:pt idx="57">
                        <c:v>44254</c:v>
                      </c:pt>
                      <c:pt idx="58">
                        <c:v>44255</c:v>
                      </c:pt>
                      <c:pt idx="59">
                        <c:v>44256</c:v>
                      </c:pt>
                      <c:pt idx="60">
                        <c:v>44257</c:v>
                      </c:pt>
                      <c:pt idx="61">
                        <c:v>44258</c:v>
                      </c:pt>
                      <c:pt idx="62">
                        <c:v>44259</c:v>
                      </c:pt>
                      <c:pt idx="63">
                        <c:v>44260</c:v>
                      </c:pt>
                      <c:pt idx="64">
                        <c:v>44261</c:v>
                      </c:pt>
                      <c:pt idx="65">
                        <c:v>44262</c:v>
                      </c:pt>
                      <c:pt idx="66">
                        <c:v>44263</c:v>
                      </c:pt>
                      <c:pt idx="67">
                        <c:v>44264</c:v>
                      </c:pt>
                      <c:pt idx="68">
                        <c:v>44265</c:v>
                      </c:pt>
                      <c:pt idx="69">
                        <c:v>44266</c:v>
                      </c:pt>
                      <c:pt idx="70">
                        <c:v>44267</c:v>
                      </c:pt>
                      <c:pt idx="71">
                        <c:v>44268</c:v>
                      </c:pt>
                      <c:pt idx="72">
                        <c:v>44269</c:v>
                      </c:pt>
                      <c:pt idx="73">
                        <c:v>44270</c:v>
                      </c:pt>
                      <c:pt idx="74">
                        <c:v>44271</c:v>
                      </c:pt>
                      <c:pt idx="75">
                        <c:v>44272</c:v>
                      </c:pt>
                      <c:pt idx="76">
                        <c:v>44273</c:v>
                      </c:pt>
                      <c:pt idx="77">
                        <c:v>44274</c:v>
                      </c:pt>
                      <c:pt idx="78">
                        <c:v>44275</c:v>
                      </c:pt>
                      <c:pt idx="79">
                        <c:v>44276</c:v>
                      </c:pt>
                      <c:pt idx="80">
                        <c:v>44277</c:v>
                      </c:pt>
                      <c:pt idx="81">
                        <c:v>44278</c:v>
                      </c:pt>
                      <c:pt idx="82">
                        <c:v>44279</c:v>
                      </c:pt>
                      <c:pt idx="83">
                        <c:v>44280</c:v>
                      </c:pt>
                      <c:pt idx="84">
                        <c:v>44281</c:v>
                      </c:pt>
                      <c:pt idx="85">
                        <c:v>44282</c:v>
                      </c:pt>
                      <c:pt idx="86">
                        <c:v>44283</c:v>
                      </c:pt>
                      <c:pt idx="87">
                        <c:v>44284</c:v>
                      </c:pt>
                      <c:pt idx="88">
                        <c:v>44285</c:v>
                      </c:pt>
                      <c:pt idx="89">
                        <c:v>44286</c:v>
                      </c:pt>
                      <c:pt idx="90">
                        <c:v>44287</c:v>
                      </c:pt>
                      <c:pt idx="91">
                        <c:v>44288</c:v>
                      </c:pt>
                      <c:pt idx="92">
                        <c:v>44289</c:v>
                      </c:pt>
                      <c:pt idx="93">
                        <c:v>44290</c:v>
                      </c:pt>
                      <c:pt idx="94">
                        <c:v>44291</c:v>
                      </c:pt>
                      <c:pt idx="95">
                        <c:v>44292</c:v>
                      </c:pt>
                      <c:pt idx="96">
                        <c:v>44293</c:v>
                      </c:pt>
                      <c:pt idx="97">
                        <c:v>44294</c:v>
                      </c:pt>
                      <c:pt idx="98">
                        <c:v>44295</c:v>
                      </c:pt>
                      <c:pt idx="99">
                        <c:v>44296</c:v>
                      </c:pt>
                      <c:pt idx="100">
                        <c:v>44297</c:v>
                      </c:pt>
                      <c:pt idx="101">
                        <c:v>44298</c:v>
                      </c:pt>
                      <c:pt idx="102">
                        <c:v>44299</c:v>
                      </c:pt>
                      <c:pt idx="103">
                        <c:v>44300</c:v>
                      </c:pt>
                      <c:pt idx="104">
                        <c:v>44301</c:v>
                      </c:pt>
                      <c:pt idx="105">
                        <c:v>44302</c:v>
                      </c:pt>
                      <c:pt idx="106">
                        <c:v>44303</c:v>
                      </c:pt>
                      <c:pt idx="107">
                        <c:v>44304</c:v>
                      </c:pt>
                      <c:pt idx="108">
                        <c:v>44305</c:v>
                      </c:pt>
                      <c:pt idx="109">
                        <c:v>44306</c:v>
                      </c:pt>
                      <c:pt idx="110">
                        <c:v>44307</c:v>
                      </c:pt>
                      <c:pt idx="111">
                        <c:v>44308</c:v>
                      </c:pt>
                      <c:pt idx="112">
                        <c:v>44309</c:v>
                      </c:pt>
                      <c:pt idx="113">
                        <c:v>44310</c:v>
                      </c:pt>
                      <c:pt idx="114">
                        <c:v>44311</c:v>
                      </c:pt>
                      <c:pt idx="115">
                        <c:v>44312</c:v>
                      </c:pt>
                      <c:pt idx="116">
                        <c:v>44313</c:v>
                      </c:pt>
                      <c:pt idx="117">
                        <c:v>44314</c:v>
                      </c:pt>
                      <c:pt idx="118">
                        <c:v>44315</c:v>
                      </c:pt>
                      <c:pt idx="119">
                        <c:v>44316</c:v>
                      </c:pt>
                      <c:pt idx="120">
                        <c:v>44317</c:v>
                      </c:pt>
                      <c:pt idx="121">
                        <c:v>44318</c:v>
                      </c:pt>
                      <c:pt idx="122">
                        <c:v>44319</c:v>
                      </c:pt>
                      <c:pt idx="123">
                        <c:v>44320</c:v>
                      </c:pt>
                      <c:pt idx="124">
                        <c:v>44321</c:v>
                      </c:pt>
                      <c:pt idx="125">
                        <c:v>44322</c:v>
                      </c:pt>
                      <c:pt idx="126">
                        <c:v>44323</c:v>
                      </c:pt>
                      <c:pt idx="127">
                        <c:v>44324</c:v>
                      </c:pt>
                      <c:pt idx="128">
                        <c:v>44325</c:v>
                      </c:pt>
                      <c:pt idx="129">
                        <c:v>44326</c:v>
                      </c:pt>
                      <c:pt idx="130">
                        <c:v>44327</c:v>
                      </c:pt>
                      <c:pt idx="131">
                        <c:v>44328</c:v>
                      </c:pt>
                      <c:pt idx="132">
                        <c:v>44329</c:v>
                      </c:pt>
                      <c:pt idx="133">
                        <c:v>44330</c:v>
                      </c:pt>
                      <c:pt idx="134">
                        <c:v>44331</c:v>
                      </c:pt>
                      <c:pt idx="135">
                        <c:v>44332</c:v>
                      </c:pt>
                      <c:pt idx="136">
                        <c:v>44333</c:v>
                      </c:pt>
                      <c:pt idx="137">
                        <c:v>44334</c:v>
                      </c:pt>
                      <c:pt idx="138">
                        <c:v>44335</c:v>
                      </c:pt>
                      <c:pt idx="139">
                        <c:v>44336</c:v>
                      </c:pt>
                      <c:pt idx="140">
                        <c:v>44337</c:v>
                      </c:pt>
                      <c:pt idx="141">
                        <c:v>44338</c:v>
                      </c:pt>
                      <c:pt idx="142">
                        <c:v>44339</c:v>
                      </c:pt>
                      <c:pt idx="143">
                        <c:v>44340</c:v>
                      </c:pt>
                      <c:pt idx="144">
                        <c:v>44341</c:v>
                      </c:pt>
                      <c:pt idx="145">
                        <c:v>44342</c:v>
                      </c:pt>
                      <c:pt idx="146">
                        <c:v>44343</c:v>
                      </c:pt>
                      <c:pt idx="147">
                        <c:v>44344</c:v>
                      </c:pt>
                      <c:pt idx="148">
                        <c:v>44345</c:v>
                      </c:pt>
                      <c:pt idx="149">
                        <c:v>44346</c:v>
                      </c:pt>
                      <c:pt idx="150">
                        <c:v>44347</c:v>
                      </c:pt>
                      <c:pt idx="151">
                        <c:v>44348</c:v>
                      </c:pt>
                      <c:pt idx="152">
                        <c:v>44349</c:v>
                      </c:pt>
                      <c:pt idx="153">
                        <c:v>44350</c:v>
                      </c:pt>
                      <c:pt idx="154">
                        <c:v>44351</c:v>
                      </c:pt>
                      <c:pt idx="155">
                        <c:v>44352</c:v>
                      </c:pt>
                      <c:pt idx="156">
                        <c:v>44353</c:v>
                      </c:pt>
                      <c:pt idx="157">
                        <c:v>44354</c:v>
                      </c:pt>
                      <c:pt idx="158">
                        <c:v>44355</c:v>
                      </c:pt>
                      <c:pt idx="159">
                        <c:v>44356</c:v>
                      </c:pt>
                      <c:pt idx="160">
                        <c:v>44357</c:v>
                      </c:pt>
                      <c:pt idx="161">
                        <c:v>44358</c:v>
                      </c:pt>
                      <c:pt idx="162">
                        <c:v>44359</c:v>
                      </c:pt>
                      <c:pt idx="163">
                        <c:v>44360</c:v>
                      </c:pt>
                      <c:pt idx="164">
                        <c:v>44361</c:v>
                      </c:pt>
                      <c:pt idx="165">
                        <c:v>44362</c:v>
                      </c:pt>
                      <c:pt idx="166">
                        <c:v>44363</c:v>
                      </c:pt>
                      <c:pt idx="167">
                        <c:v>44364</c:v>
                      </c:pt>
                      <c:pt idx="168">
                        <c:v>44365</c:v>
                      </c:pt>
                      <c:pt idx="169">
                        <c:v>44366</c:v>
                      </c:pt>
                      <c:pt idx="170">
                        <c:v>44367</c:v>
                      </c:pt>
                      <c:pt idx="171">
                        <c:v>44368</c:v>
                      </c:pt>
                      <c:pt idx="172">
                        <c:v>44369</c:v>
                      </c:pt>
                      <c:pt idx="173">
                        <c:v>44370</c:v>
                      </c:pt>
                      <c:pt idx="174">
                        <c:v>44371</c:v>
                      </c:pt>
                      <c:pt idx="175">
                        <c:v>44372</c:v>
                      </c:pt>
                      <c:pt idx="176">
                        <c:v>44373</c:v>
                      </c:pt>
                      <c:pt idx="177">
                        <c:v>44374</c:v>
                      </c:pt>
                      <c:pt idx="178">
                        <c:v>44375</c:v>
                      </c:pt>
                      <c:pt idx="179">
                        <c:v>44376</c:v>
                      </c:pt>
                      <c:pt idx="180">
                        <c:v>44377</c:v>
                      </c:pt>
                      <c:pt idx="181">
                        <c:v>44378</c:v>
                      </c:pt>
                      <c:pt idx="182">
                        <c:v>44379</c:v>
                      </c:pt>
                      <c:pt idx="183">
                        <c:v>44380</c:v>
                      </c:pt>
                      <c:pt idx="184">
                        <c:v>44381</c:v>
                      </c:pt>
                      <c:pt idx="185">
                        <c:v>44382</c:v>
                      </c:pt>
                      <c:pt idx="186">
                        <c:v>44383</c:v>
                      </c:pt>
                      <c:pt idx="187">
                        <c:v>44384</c:v>
                      </c:pt>
                      <c:pt idx="188">
                        <c:v>44385</c:v>
                      </c:pt>
                      <c:pt idx="189">
                        <c:v>44386</c:v>
                      </c:pt>
                      <c:pt idx="190">
                        <c:v>44387</c:v>
                      </c:pt>
                      <c:pt idx="191">
                        <c:v>44388</c:v>
                      </c:pt>
                      <c:pt idx="192">
                        <c:v>44389</c:v>
                      </c:pt>
                      <c:pt idx="193">
                        <c:v>44390</c:v>
                      </c:pt>
                      <c:pt idx="194">
                        <c:v>44391</c:v>
                      </c:pt>
                      <c:pt idx="195">
                        <c:v>44392</c:v>
                      </c:pt>
                      <c:pt idx="196">
                        <c:v>44393</c:v>
                      </c:pt>
                      <c:pt idx="197">
                        <c:v>44394</c:v>
                      </c:pt>
                      <c:pt idx="198">
                        <c:v>44395</c:v>
                      </c:pt>
                      <c:pt idx="199">
                        <c:v>44396</c:v>
                      </c:pt>
                      <c:pt idx="200">
                        <c:v>44397</c:v>
                      </c:pt>
                      <c:pt idx="201">
                        <c:v>44398</c:v>
                      </c:pt>
                      <c:pt idx="202">
                        <c:v>44399</c:v>
                      </c:pt>
                      <c:pt idx="203">
                        <c:v>44400</c:v>
                      </c:pt>
                      <c:pt idx="204">
                        <c:v>44401</c:v>
                      </c:pt>
                      <c:pt idx="205">
                        <c:v>44402</c:v>
                      </c:pt>
                      <c:pt idx="206">
                        <c:v>44403</c:v>
                      </c:pt>
                      <c:pt idx="207">
                        <c:v>44404</c:v>
                      </c:pt>
                      <c:pt idx="208">
                        <c:v>44405</c:v>
                      </c:pt>
                      <c:pt idx="209">
                        <c:v>44406</c:v>
                      </c:pt>
                      <c:pt idx="210">
                        <c:v>44407</c:v>
                      </c:pt>
                      <c:pt idx="211">
                        <c:v>44408</c:v>
                      </c:pt>
                      <c:pt idx="212">
                        <c:v>44409</c:v>
                      </c:pt>
                      <c:pt idx="213">
                        <c:v>44410</c:v>
                      </c:pt>
                      <c:pt idx="214">
                        <c:v>44411</c:v>
                      </c:pt>
                      <c:pt idx="215">
                        <c:v>44412</c:v>
                      </c:pt>
                      <c:pt idx="216">
                        <c:v>44413</c:v>
                      </c:pt>
                      <c:pt idx="217">
                        <c:v>44414</c:v>
                      </c:pt>
                      <c:pt idx="218">
                        <c:v>44415</c:v>
                      </c:pt>
                      <c:pt idx="219">
                        <c:v>44416</c:v>
                      </c:pt>
                      <c:pt idx="220">
                        <c:v>44417</c:v>
                      </c:pt>
                      <c:pt idx="221">
                        <c:v>44418</c:v>
                      </c:pt>
                      <c:pt idx="222">
                        <c:v>44419</c:v>
                      </c:pt>
                      <c:pt idx="223">
                        <c:v>44420</c:v>
                      </c:pt>
                      <c:pt idx="224">
                        <c:v>44421</c:v>
                      </c:pt>
                      <c:pt idx="225">
                        <c:v>44422</c:v>
                      </c:pt>
                      <c:pt idx="226">
                        <c:v>44423</c:v>
                      </c:pt>
                      <c:pt idx="227">
                        <c:v>44424</c:v>
                      </c:pt>
                      <c:pt idx="228">
                        <c:v>44425</c:v>
                      </c:pt>
                      <c:pt idx="229">
                        <c:v>44426</c:v>
                      </c:pt>
                      <c:pt idx="230">
                        <c:v>44427</c:v>
                      </c:pt>
                      <c:pt idx="231">
                        <c:v>44428</c:v>
                      </c:pt>
                      <c:pt idx="232">
                        <c:v>44429</c:v>
                      </c:pt>
                      <c:pt idx="233">
                        <c:v>44430</c:v>
                      </c:pt>
                      <c:pt idx="234">
                        <c:v>44431</c:v>
                      </c:pt>
                      <c:pt idx="235">
                        <c:v>44432</c:v>
                      </c:pt>
                      <c:pt idx="236">
                        <c:v>44433</c:v>
                      </c:pt>
                      <c:pt idx="237">
                        <c:v>44434</c:v>
                      </c:pt>
                      <c:pt idx="238">
                        <c:v>44435</c:v>
                      </c:pt>
                      <c:pt idx="239">
                        <c:v>44436</c:v>
                      </c:pt>
                      <c:pt idx="240">
                        <c:v>44437</c:v>
                      </c:pt>
                      <c:pt idx="241">
                        <c:v>44438</c:v>
                      </c:pt>
                      <c:pt idx="242">
                        <c:v>44439</c:v>
                      </c:pt>
                      <c:pt idx="243">
                        <c:v>44440</c:v>
                      </c:pt>
                      <c:pt idx="244">
                        <c:v>44441</c:v>
                      </c:pt>
                      <c:pt idx="245">
                        <c:v>44442</c:v>
                      </c:pt>
                      <c:pt idx="246">
                        <c:v>44443</c:v>
                      </c:pt>
                      <c:pt idx="247">
                        <c:v>44444</c:v>
                      </c:pt>
                      <c:pt idx="248">
                        <c:v>44445</c:v>
                      </c:pt>
                      <c:pt idx="249">
                        <c:v>44446</c:v>
                      </c:pt>
                      <c:pt idx="250">
                        <c:v>44447</c:v>
                      </c:pt>
                      <c:pt idx="251">
                        <c:v>44448</c:v>
                      </c:pt>
                      <c:pt idx="252">
                        <c:v>44449</c:v>
                      </c:pt>
                      <c:pt idx="253">
                        <c:v>44450</c:v>
                      </c:pt>
                      <c:pt idx="254">
                        <c:v>44451</c:v>
                      </c:pt>
                      <c:pt idx="255">
                        <c:v>44452</c:v>
                      </c:pt>
                      <c:pt idx="256">
                        <c:v>44453</c:v>
                      </c:pt>
                      <c:pt idx="257">
                        <c:v>44454</c:v>
                      </c:pt>
                      <c:pt idx="258">
                        <c:v>44455</c:v>
                      </c:pt>
                      <c:pt idx="259">
                        <c:v>44456</c:v>
                      </c:pt>
                      <c:pt idx="260">
                        <c:v>44457</c:v>
                      </c:pt>
                      <c:pt idx="261">
                        <c:v>44458</c:v>
                      </c:pt>
                      <c:pt idx="262">
                        <c:v>44459</c:v>
                      </c:pt>
                      <c:pt idx="263">
                        <c:v>44460</c:v>
                      </c:pt>
                      <c:pt idx="264">
                        <c:v>44461</c:v>
                      </c:pt>
                      <c:pt idx="265">
                        <c:v>44462</c:v>
                      </c:pt>
                      <c:pt idx="266">
                        <c:v>44463</c:v>
                      </c:pt>
                      <c:pt idx="267">
                        <c:v>44464</c:v>
                      </c:pt>
                      <c:pt idx="268">
                        <c:v>44465</c:v>
                      </c:pt>
                      <c:pt idx="269">
                        <c:v>44466</c:v>
                      </c:pt>
                      <c:pt idx="270">
                        <c:v>44467</c:v>
                      </c:pt>
                      <c:pt idx="271">
                        <c:v>44468</c:v>
                      </c:pt>
                      <c:pt idx="272">
                        <c:v>44469</c:v>
                      </c:pt>
                      <c:pt idx="273">
                        <c:v>44470</c:v>
                      </c:pt>
                      <c:pt idx="274">
                        <c:v>44471</c:v>
                      </c:pt>
                      <c:pt idx="275">
                        <c:v>44472</c:v>
                      </c:pt>
                      <c:pt idx="276">
                        <c:v>44473</c:v>
                      </c:pt>
                      <c:pt idx="277">
                        <c:v>44474</c:v>
                      </c:pt>
                      <c:pt idx="278">
                        <c:v>44475</c:v>
                      </c:pt>
                      <c:pt idx="279">
                        <c:v>44476</c:v>
                      </c:pt>
                      <c:pt idx="280">
                        <c:v>44477</c:v>
                      </c:pt>
                      <c:pt idx="281">
                        <c:v>44478</c:v>
                      </c:pt>
                      <c:pt idx="282">
                        <c:v>44479</c:v>
                      </c:pt>
                      <c:pt idx="283">
                        <c:v>44480</c:v>
                      </c:pt>
                      <c:pt idx="284">
                        <c:v>44481</c:v>
                      </c:pt>
                      <c:pt idx="285">
                        <c:v>44482</c:v>
                      </c:pt>
                      <c:pt idx="286">
                        <c:v>44483</c:v>
                      </c:pt>
                      <c:pt idx="287">
                        <c:v>44484</c:v>
                      </c:pt>
                      <c:pt idx="288">
                        <c:v>44485</c:v>
                      </c:pt>
                      <c:pt idx="289">
                        <c:v>44486</c:v>
                      </c:pt>
                      <c:pt idx="290">
                        <c:v>44487</c:v>
                      </c:pt>
                      <c:pt idx="291">
                        <c:v>44488</c:v>
                      </c:pt>
                      <c:pt idx="292">
                        <c:v>44489</c:v>
                      </c:pt>
                      <c:pt idx="293">
                        <c:v>44490</c:v>
                      </c:pt>
                      <c:pt idx="294">
                        <c:v>44491</c:v>
                      </c:pt>
                      <c:pt idx="295">
                        <c:v>44492</c:v>
                      </c:pt>
                      <c:pt idx="296">
                        <c:v>44493</c:v>
                      </c:pt>
                      <c:pt idx="297">
                        <c:v>44494</c:v>
                      </c:pt>
                      <c:pt idx="298">
                        <c:v>44495</c:v>
                      </c:pt>
                      <c:pt idx="299">
                        <c:v>44496</c:v>
                      </c:pt>
                      <c:pt idx="300">
                        <c:v>44497</c:v>
                      </c:pt>
                      <c:pt idx="301">
                        <c:v>44498</c:v>
                      </c:pt>
                      <c:pt idx="302">
                        <c:v>44499</c:v>
                      </c:pt>
                      <c:pt idx="303">
                        <c:v>44500</c:v>
                      </c:pt>
                      <c:pt idx="304">
                        <c:v>44501</c:v>
                      </c:pt>
                      <c:pt idx="305">
                        <c:v>44502</c:v>
                      </c:pt>
                      <c:pt idx="306">
                        <c:v>44503</c:v>
                      </c:pt>
                      <c:pt idx="307">
                        <c:v>44504</c:v>
                      </c:pt>
                      <c:pt idx="308">
                        <c:v>44505</c:v>
                      </c:pt>
                      <c:pt idx="309">
                        <c:v>44506</c:v>
                      </c:pt>
                      <c:pt idx="310">
                        <c:v>44507</c:v>
                      </c:pt>
                      <c:pt idx="311">
                        <c:v>44508</c:v>
                      </c:pt>
                      <c:pt idx="312">
                        <c:v>44509</c:v>
                      </c:pt>
                      <c:pt idx="313">
                        <c:v>44510</c:v>
                      </c:pt>
                      <c:pt idx="314">
                        <c:v>44511</c:v>
                      </c:pt>
                      <c:pt idx="315">
                        <c:v>44512</c:v>
                      </c:pt>
                      <c:pt idx="316">
                        <c:v>44513</c:v>
                      </c:pt>
                      <c:pt idx="317">
                        <c:v>44514</c:v>
                      </c:pt>
                      <c:pt idx="318">
                        <c:v>44515</c:v>
                      </c:pt>
                      <c:pt idx="319">
                        <c:v>44516</c:v>
                      </c:pt>
                      <c:pt idx="320">
                        <c:v>44517</c:v>
                      </c:pt>
                      <c:pt idx="321">
                        <c:v>44518</c:v>
                      </c:pt>
                      <c:pt idx="322">
                        <c:v>44519</c:v>
                      </c:pt>
                      <c:pt idx="323">
                        <c:v>44520</c:v>
                      </c:pt>
                      <c:pt idx="324">
                        <c:v>44521</c:v>
                      </c:pt>
                      <c:pt idx="325">
                        <c:v>44522</c:v>
                      </c:pt>
                      <c:pt idx="326">
                        <c:v>44523</c:v>
                      </c:pt>
                      <c:pt idx="327">
                        <c:v>44524</c:v>
                      </c:pt>
                      <c:pt idx="328">
                        <c:v>44525</c:v>
                      </c:pt>
                      <c:pt idx="329">
                        <c:v>44526</c:v>
                      </c:pt>
                      <c:pt idx="330">
                        <c:v>44527</c:v>
                      </c:pt>
                      <c:pt idx="331">
                        <c:v>44528</c:v>
                      </c:pt>
                      <c:pt idx="332">
                        <c:v>44529</c:v>
                      </c:pt>
                      <c:pt idx="333">
                        <c:v>44530</c:v>
                      </c:pt>
                      <c:pt idx="334">
                        <c:v>44531</c:v>
                      </c:pt>
                      <c:pt idx="335">
                        <c:v>44532</c:v>
                      </c:pt>
                      <c:pt idx="336">
                        <c:v>44533</c:v>
                      </c:pt>
                      <c:pt idx="337">
                        <c:v>44534</c:v>
                      </c:pt>
                      <c:pt idx="338">
                        <c:v>44535</c:v>
                      </c:pt>
                      <c:pt idx="339">
                        <c:v>44536</c:v>
                      </c:pt>
                      <c:pt idx="340">
                        <c:v>44537</c:v>
                      </c:pt>
                      <c:pt idx="341">
                        <c:v>44538</c:v>
                      </c:pt>
                      <c:pt idx="342">
                        <c:v>44539</c:v>
                      </c:pt>
                      <c:pt idx="343">
                        <c:v>44540</c:v>
                      </c:pt>
                      <c:pt idx="344">
                        <c:v>44541</c:v>
                      </c:pt>
                      <c:pt idx="345">
                        <c:v>44542</c:v>
                      </c:pt>
                      <c:pt idx="346">
                        <c:v>44543</c:v>
                      </c:pt>
                      <c:pt idx="347">
                        <c:v>44544</c:v>
                      </c:pt>
                      <c:pt idx="348">
                        <c:v>44545</c:v>
                      </c:pt>
                      <c:pt idx="349">
                        <c:v>44546</c:v>
                      </c:pt>
                      <c:pt idx="350">
                        <c:v>44547</c:v>
                      </c:pt>
                      <c:pt idx="351">
                        <c:v>44548</c:v>
                      </c:pt>
                      <c:pt idx="352">
                        <c:v>44549</c:v>
                      </c:pt>
                      <c:pt idx="353">
                        <c:v>44550</c:v>
                      </c:pt>
                      <c:pt idx="354">
                        <c:v>44551</c:v>
                      </c:pt>
                      <c:pt idx="355">
                        <c:v>44552</c:v>
                      </c:pt>
                      <c:pt idx="356">
                        <c:v>44553</c:v>
                      </c:pt>
                      <c:pt idx="357">
                        <c:v>44554</c:v>
                      </c:pt>
                      <c:pt idx="358">
                        <c:v>44555</c:v>
                      </c:pt>
                      <c:pt idx="359">
                        <c:v>44556</c:v>
                      </c:pt>
                      <c:pt idx="360">
                        <c:v>44557</c:v>
                      </c:pt>
                      <c:pt idx="361">
                        <c:v>44558</c:v>
                      </c:pt>
                      <c:pt idx="362">
                        <c:v>44559</c:v>
                      </c:pt>
                      <c:pt idx="363">
                        <c:v>44560</c:v>
                      </c:pt>
                      <c:pt idx="364">
                        <c:v>44561</c:v>
                      </c:pt>
                    </c:numCache>
                  </c:numRef>
                </c:xVal>
                <c:y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GRAFICA!$N$3:$N$367</c15:sqref>
                        </c15:formulaRef>
                      </c:ext>
                    </c:extLst>
                    <c:numCache>
                      <c:formatCode>General</c:formatCode>
                      <c:ptCount val="365"/>
                      <c:pt idx="0">
                        <c:v>117.29041258280259</c:v>
                      </c:pt>
                      <c:pt idx="1">
                        <c:v>117.64422752826181</c:v>
                      </c:pt>
                      <c:pt idx="2">
                        <c:v>118.03173913519328</c:v>
                      </c:pt>
                      <c:pt idx="3">
                        <c:v>118.3013124269722</c:v>
                      </c:pt>
                      <c:pt idx="4">
                        <c:v>118.45294740359704</c:v>
                      </c:pt>
                      <c:pt idx="5">
                        <c:v>118.82361067979201</c:v>
                      </c:pt>
                      <c:pt idx="6">
                        <c:v>119.26301428467113</c:v>
                      </c:pt>
                      <c:pt idx="7">
                        <c:v>119.7072671102101</c:v>
                      </c:pt>
                      <c:pt idx="8">
                        <c:v>120.15232813919239</c:v>
                      </c:pt>
                      <c:pt idx="9">
                        <c:v>120.52891824063829</c:v>
                      </c:pt>
                      <c:pt idx="10">
                        <c:v>120.83703741454858</c:v>
                      </c:pt>
                      <c:pt idx="11">
                        <c:v>121.11092112469103</c:v>
                      </c:pt>
                      <c:pt idx="12">
                        <c:v>121.82986586381503</c:v>
                      </c:pt>
                      <c:pt idx="13">
                        <c:v>123.05139412157342</c:v>
                      </c:pt>
                      <c:pt idx="14">
                        <c:v>124.26841146561831</c:v>
                      </c:pt>
                      <c:pt idx="15">
                        <c:v>125.58974458201229</c:v>
                      </c:pt>
                      <c:pt idx="16">
                        <c:v>126.74721536121008</c:v>
                      </c:pt>
                      <c:pt idx="17">
                        <c:v>128.03724206819783</c:v>
                      </c:pt>
                      <c:pt idx="18">
                        <c:v>129.89727404406634</c:v>
                      </c:pt>
                      <c:pt idx="19">
                        <c:v>131.17114251962687</c:v>
                      </c:pt>
                      <c:pt idx="20">
                        <c:v>132.33813500727246</c:v>
                      </c:pt>
                      <c:pt idx="21">
                        <c:v>133.54554266116847</c:v>
                      </c:pt>
                      <c:pt idx="22">
                        <c:v>134.43908030639247</c:v>
                      </c:pt>
                      <c:pt idx="23">
                        <c:v>135.11379240584597</c:v>
                      </c:pt>
                      <c:pt idx="24">
                        <c:v>135.87968181603776</c:v>
                      </c:pt>
                      <c:pt idx="25">
                        <c:v>136.62733576408255</c:v>
                      </c:pt>
                      <c:pt idx="26">
                        <c:v>137.19736804058934</c:v>
                      </c:pt>
                      <c:pt idx="27">
                        <c:v>137.7533061861439</c:v>
                      </c:pt>
                      <c:pt idx="28">
                        <c:v>138.27218178866161</c:v>
                      </c:pt>
                      <c:pt idx="29">
                        <c:v>138.67986976206683</c:v>
                      </c:pt>
                      <c:pt idx="30">
                        <c:v>139.01343264939993</c:v>
                      </c:pt>
                      <c:pt idx="31">
                        <c:v>139.40258935128796</c:v>
                      </c:pt>
                      <c:pt idx="32">
                        <c:v>139.77321478165712</c:v>
                      </c:pt>
                      <c:pt idx="33">
                        <c:v>140.18090275506404</c:v>
                      </c:pt>
                      <c:pt idx="34">
                        <c:v>140.85287545374305</c:v>
                      </c:pt>
                      <c:pt idx="35">
                        <c:v>141.87191318522503</c:v>
                      </c:pt>
                      <c:pt idx="36">
                        <c:v>142.53262499840778</c:v>
                      </c:pt>
                      <c:pt idx="37">
                        <c:v>142.98568452744883</c:v>
                      </c:pt>
                      <c:pt idx="38">
                        <c:v>143.41986657611105</c:v>
                      </c:pt>
                      <c:pt idx="39">
                        <c:v>143.7974161836438</c:v>
                      </c:pt>
                      <c:pt idx="40">
                        <c:v>144.86378347957714</c:v>
                      </c:pt>
                      <c:pt idx="41">
                        <c:v>145.88385413660353</c:v>
                      </c:pt>
                      <c:pt idx="42">
                        <c:v>146.67296539958403</c:v>
                      </c:pt>
                      <c:pt idx="43">
                        <c:v>147.34659696554382</c:v>
                      </c:pt>
                      <c:pt idx="44">
                        <c:v>148.17541565040909</c:v>
                      </c:pt>
                      <c:pt idx="45">
                        <c:v>148.82148168991017</c:v>
                      </c:pt>
                      <c:pt idx="46">
                        <c:v>149.54858149256708</c:v>
                      </c:pt>
                      <c:pt idx="47">
                        <c:v>150.43289206336681</c:v>
                      </c:pt>
                      <c:pt idx="48">
                        <c:v>151.37615667221758</c:v>
                      </c:pt>
                      <c:pt idx="49">
                        <c:v>152.38309682670575</c:v>
                      </c:pt>
                      <c:pt idx="50">
                        <c:v>153.26654168807107</c:v>
                      </c:pt>
                      <c:pt idx="51">
                        <c:v>153.94921914179443</c:v>
                      </c:pt>
                      <c:pt idx="52">
                        <c:v>154.4712666064064</c:v>
                      </c:pt>
                      <c:pt idx="53">
                        <c:v>154.85276283054637</c:v>
                      </c:pt>
                      <c:pt idx="54">
                        <c:v>155.07362906557404</c:v>
                      </c:pt>
                      <c:pt idx="55">
                        <c:v>155.29449530060447</c:v>
                      </c:pt>
                      <c:pt idx="56">
                        <c:v>155.51536153563217</c:v>
                      </c:pt>
                      <c:pt idx="57">
                        <c:v>155.79646401657615</c:v>
                      </c:pt>
                      <c:pt idx="58">
                        <c:v>156.09764545122141</c:v>
                      </c:pt>
                      <c:pt idx="59">
                        <c:v>156.34200854453053</c:v>
                      </c:pt>
                      <c:pt idx="60">
                        <c:v>156.85465949394813</c:v>
                      </c:pt>
                      <c:pt idx="61">
                        <c:v>157.18275610157605</c:v>
                      </c:pt>
                      <c:pt idx="62">
                        <c:v>157.44933459527249</c:v>
                      </c:pt>
                      <c:pt idx="63">
                        <c:v>157.75692516492327</c:v>
                      </c:pt>
                      <c:pt idx="64">
                        <c:v>158.43362441815532</c:v>
                      </c:pt>
                      <c:pt idx="65">
                        <c:v>159.02829951947876</c:v>
                      </c:pt>
                      <c:pt idx="66">
                        <c:v>159.43842027901246</c:v>
                      </c:pt>
                      <c:pt idx="67">
                        <c:v>159.86904707652337</c:v>
                      </c:pt>
                      <c:pt idx="68">
                        <c:v>160.09461349426738</c:v>
                      </c:pt>
                      <c:pt idx="69">
                        <c:v>160.30296958685642</c:v>
                      </c:pt>
                      <c:pt idx="70">
                        <c:v>160.58932235748136</c:v>
                      </c:pt>
                      <c:pt idx="71">
                        <c:v>160.94378466767836</c:v>
                      </c:pt>
                      <c:pt idx="72">
                        <c:v>161.27609308348752</c:v>
                      </c:pt>
                      <c:pt idx="73">
                        <c:v>161.76347876000941</c:v>
                      </c:pt>
                      <c:pt idx="74">
                        <c:v>162.25086443653126</c:v>
                      </c:pt>
                      <c:pt idx="75">
                        <c:v>162.67178842989068</c:v>
                      </c:pt>
                      <c:pt idx="76">
                        <c:v>163.26994357834656</c:v>
                      </c:pt>
                      <c:pt idx="77">
                        <c:v>163.97886819874157</c:v>
                      </c:pt>
                      <c:pt idx="78">
                        <c:v>164.59932386443515</c:v>
                      </c:pt>
                      <c:pt idx="79">
                        <c:v>165.26745964440312</c:v>
                      </c:pt>
                      <c:pt idx="80">
                        <c:v>165.91417464422562</c:v>
                      </c:pt>
                      <c:pt idx="81">
                        <c:v>166.44938705786976</c:v>
                      </c:pt>
                      <c:pt idx="82">
                        <c:v>166.96229895427922</c:v>
                      </c:pt>
                      <c:pt idx="83">
                        <c:v>167.54211240239468</c:v>
                      </c:pt>
                      <c:pt idx="84">
                        <c:v>168.05502429880414</c:v>
                      </c:pt>
                      <c:pt idx="85">
                        <c:v>168.50103464350656</c:v>
                      </c:pt>
                      <c:pt idx="86">
                        <c:v>168.85784291926927</c:v>
                      </c:pt>
                      <c:pt idx="87">
                        <c:v>169.26113149466278</c:v>
                      </c:pt>
                      <c:pt idx="88">
                        <c:v>169.5343754058826</c:v>
                      </c:pt>
                      <c:pt idx="89">
                        <c:v>169.85315999553853</c:v>
                      </c:pt>
                      <c:pt idx="90">
                        <c:v>170.3085665521894</c:v>
                      </c:pt>
                      <c:pt idx="91">
                        <c:v>170.76397310883925</c:v>
                      </c:pt>
                      <c:pt idx="92">
                        <c:v>171.12829835415806</c:v>
                      </c:pt>
                      <c:pt idx="93">
                        <c:v>171.447082943814</c:v>
                      </c:pt>
                      <c:pt idx="94">
                        <c:v>171.87971917263292</c:v>
                      </c:pt>
                      <c:pt idx="95">
                        <c:v>172.24404441795178</c:v>
                      </c:pt>
                      <c:pt idx="96">
                        <c:v>172.54005867977367</c:v>
                      </c:pt>
                      <c:pt idx="97">
                        <c:v>172.79053228593261</c:v>
                      </c:pt>
                      <c:pt idx="98">
                        <c:v>172.99546523642454</c:v>
                      </c:pt>
                      <c:pt idx="99">
                        <c:v>173.17762785908445</c:v>
                      </c:pt>
                      <c:pt idx="100">
                        <c:v>173.40533113741145</c:v>
                      </c:pt>
                      <c:pt idx="101">
                        <c:v>173.67857484369739</c:v>
                      </c:pt>
                      <c:pt idx="102">
                        <c:v>173.77039038985191</c:v>
                      </c:pt>
                      <c:pt idx="103">
                        <c:v>173.83980295328971</c:v>
                      </c:pt>
                      <c:pt idx="104">
                        <c:v>173.93235273426882</c:v>
                      </c:pt>
                      <c:pt idx="105">
                        <c:v>173.88607784377928</c:v>
                      </c:pt>
                      <c:pt idx="106">
                        <c:v>173.86294039853502</c:v>
                      </c:pt>
                      <c:pt idx="107">
                        <c:v>173.83980295328971</c:v>
                      </c:pt>
                      <c:pt idx="108">
                        <c:v>173.83980295328971</c:v>
                      </c:pt>
                      <c:pt idx="109">
                        <c:v>173.79352806280014</c:v>
                      </c:pt>
                      <c:pt idx="110">
                        <c:v>173.74725294460768</c:v>
                      </c:pt>
                      <c:pt idx="111">
                        <c:v>173.70134517153039</c:v>
                      </c:pt>
                      <c:pt idx="112">
                        <c:v>173.74725294460768</c:v>
                      </c:pt>
                      <c:pt idx="113">
                        <c:v>173.72411527165943</c:v>
                      </c:pt>
                      <c:pt idx="114">
                        <c:v>173.7241155016761</c:v>
                      </c:pt>
                      <c:pt idx="115">
                        <c:v>173.70134517153039</c:v>
                      </c:pt>
                      <c:pt idx="116">
                        <c:v>173.65580474356733</c:v>
                      </c:pt>
                      <c:pt idx="117">
                        <c:v>173.61026408790337</c:v>
                      </c:pt>
                      <c:pt idx="118">
                        <c:v>173.5647234322384</c:v>
                      </c:pt>
                      <c:pt idx="119">
                        <c:v>173.49641244874039</c:v>
                      </c:pt>
                      <c:pt idx="120">
                        <c:v>173.45087179307643</c:v>
                      </c:pt>
                      <c:pt idx="121">
                        <c:v>173.45087179307643</c:v>
                      </c:pt>
                      <c:pt idx="122">
                        <c:v>173.40533113740938</c:v>
                      </c:pt>
                      <c:pt idx="123">
                        <c:v>173.33702015391242</c:v>
                      </c:pt>
                      <c:pt idx="124">
                        <c:v>173.29147949824846</c:v>
                      </c:pt>
                      <c:pt idx="125">
                        <c:v>173.22316851475048</c:v>
                      </c:pt>
                      <c:pt idx="126">
                        <c:v>173.1320872034205</c:v>
                      </c:pt>
                      <c:pt idx="127">
                        <c:v>173.06377621992252</c:v>
                      </c:pt>
                      <c:pt idx="128">
                        <c:v>172.94992458075953</c:v>
                      </c:pt>
                      <c:pt idx="129">
                        <c:v>172.85884326942957</c:v>
                      </c:pt>
                      <c:pt idx="130">
                        <c:v>172.72222130243566</c:v>
                      </c:pt>
                      <c:pt idx="131">
                        <c:v>172.56282900760664</c:v>
                      </c:pt>
                      <c:pt idx="132">
                        <c:v>172.4262070406117</c:v>
                      </c:pt>
                      <c:pt idx="133">
                        <c:v>172.26681474578581</c:v>
                      </c:pt>
                      <c:pt idx="134">
                        <c:v>172.13019277878982</c:v>
                      </c:pt>
                      <c:pt idx="135">
                        <c:v>171.99357081179591</c:v>
                      </c:pt>
                      <c:pt idx="136">
                        <c:v>171.87971917263292</c:v>
                      </c:pt>
                      <c:pt idx="137">
                        <c:v>171.74309720563693</c:v>
                      </c:pt>
                      <c:pt idx="138">
                        <c:v>171.62924556647394</c:v>
                      </c:pt>
                      <c:pt idx="139">
                        <c:v>171.42431261598205</c:v>
                      </c:pt>
                      <c:pt idx="140">
                        <c:v>171.26492032115408</c:v>
                      </c:pt>
                      <c:pt idx="141">
                        <c:v>171.10552802632714</c:v>
                      </c:pt>
                      <c:pt idx="142">
                        <c:v>170.99167638716418</c:v>
                      </c:pt>
                      <c:pt idx="143">
                        <c:v>170.90059507583419</c:v>
                      </c:pt>
                      <c:pt idx="144">
                        <c:v>170.76397310884028</c:v>
                      </c:pt>
                      <c:pt idx="145">
                        <c:v>170.60458081401231</c:v>
                      </c:pt>
                      <c:pt idx="146">
                        <c:v>170.44518851918434</c:v>
                      </c:pt>
                      <c:pt idx="147">
                        <c:v>170.2630258965244</c:v>
                      </c:pt>
                      <c:pt idx="148">
                        <c:v>170.12640392952841</c:v>
                      </c:pt>
                      <c:pt idx="149">
                        <c:v>170.05809294603148</c:v>
                      </c:pt>
                      <c:pt idx="150">
                        <c:v>169.98978196253449</c:v>
                      </c:pt>
                      <c:pt idx="151">
                        <c:v>169.78484901204155</c:v>
                      </c:pt>
                      <c:pt idx="152">
                        <c:v>169.60268638938163</c:v>
                      </c:pt>
                      <c:pt idx="153">
                        <c:v>169.42052376671961</c:v>
                      </c:pt>
                      <c:pt idx="154">
                        <c:v>169.26113147189267</c:v>
                      </c:pt>
                      <c:pt idx="155">
                        <c:v>169.14775192035955</c:v>
                      </c:pt>
                      <c:pt idx="156">
                        <c:v>168.99164602268135</c:v>
                      </c:pt>
                      <c:pt idx="157">
                        <c:v>168.90244395374066</c:v>
                      </c:pt>
                      <c:pt idx="158">
                        <c:v>168.72403981585927</c:v>
                      </c:pt>
                      <c:pt idx="159">
                        <c:v>168.56793619521255</c:v>
                      </c:pt>
                      <c:pt idx="160">
                        <c:v>168.38953205733119</c:v>
                      </c:pt>
                      <c:pt idx="161">
                        <c:v>168.18882740221517</c:v>
                      </c:pt>
                      <c:pt idx="162">
                        <c:v>168.03272378156845</c:v>
                      </c:pt>
                      <c:pt idx="163">
                        <c:v>167.94352171262778</c:v>
                      </c:pt>
                      <c:pt idx="164">
                        <c:v>167.85431964368709</c:v>
                      </c:pt>
                      <c:pt idx="165">
                        <c:v>167.63131447133537</c:v>
                      </c:pt>
                      <c:pt idx="166">
                        <c:v>167.47521085068763</c:v>
                      </c:pt>
                      <c:pt idx="167">
                        <c:v>167.29680671280627</c:v>
                      </c:pt>
                      <c:pt idx="168">
                        <c:v>167.14070309215955</c:v>
                      </c:pt>
                      <c:pt idx="169">
                        <c:v>166.98459947151488</c:v>
                      </c:pt>
                      <c:pt idx="170">
                        <c:v>166.91769791980784</c:v>
                      </c:pt>
                      <c:pt idx="171">
                        <c:v>166.80619533363148</c:v>
                      </c:pt>
                      <c:pt idx="172">
                        <c:v>166.65009171298578</c:v>
                      </c:pt>
                      <c:pt idx="173">
                        <c:v>166.49398809234009</c:v>
                      </c:pt>
                      <c:pt idx="174">
                        <c:v>166.31558395445873</c:v>
                      </c:pt>
                      <c:pt idx="175">
                        <c:v>166.15948033381201</c:v>
                      </c:pt>
                      <c:pt idx="176">
                        <c:v>165.95877567869599</c:v>
                      </c:pt>
                      <c:pt idx="177">
                        <c:v>165.80267205804824</c:v>
                      </c:pt>
                      <c:pt idx="178">
                        <c:v>165.69116947187189</c:v>
                      </c:pt>
                      <c:pt idx="179">
                        <c:v>165.51276533399255</c:v>
                      </c:pt>
                      <c:pt idx="180">
                        <c:v>165.33436119611119</c:v>
                      </c:pt>
                      <c:pt idx="181">
                        <c:v>165.22285860993276</c:v>
                      </c:pt>
                      <c:pt idx="182">
                        <c:v>165.08905550652275</c:v>
                      </c:pt>
                      <c:pt idx="183">
                        <c:v>164.93295188587504</c:v>
                      </c:pt>
                      <c:pt idx="184">
                        <c:v>164.86605033417106</c:v>
                      </c:pt>
                      <c:pt idx="185">
                        <c:v>164.77684826523037</c:v>
                      </c:pt>
                      <c:pt idx="186">
                        <c:v>164.64348503036192</c:v>
                      </c:pt>
                      <c:pt idx="187">
                        <c:v>164.46625387526342</c:v>
                      </c:pt>
                      <c:pt idx="188">
                        <c:v>164.26686882577812</c:v>
                      </c:pt>
                      <c:pt idx="189">
                        <c:v>164.08963767067962</c:v>
                      </c:pt>
                      <c:pt idx="190">
                        <c:v>163.8680987268055</c:v>
                      </c:pt>
                      <c:pt idx="191">
                        <c:v>163.73517536048061</c:v>
                      </c:pt>
                      <c:pt idx="192">
                        <c:v>163.60225199415777</c:v>
                      </c:pt>
                      <c:pt idx="193">
                        <c:v>163.38071305028566</c:v>
                      </c:pt>
                      <c:pt idx="194">
                        <c:v>163.15917410641154</c:v>
                      </c:pt>
                      <c:pt idx="195">
                        <c:v>162.93763516253742</c:v>
                      </c:pt>
                      <c:pt idx="196">
                        <c:v>162.71609621866531</c:v>
                      </c:pt>
                      <c:pt idx="197">
                        <c:v>162.49455727479119</c:v>
                      </c:pt>
                      <c:pt idx="198">
                        <c:v>162.31732611969269</c:v>
                      </c:pt>
                      <c:pt idx="199">
                        <c:v>162.18440275336781</c:v>
                      </c:pt>
                      <c:pt idx="200">
                        <c:v>161.9628638094957</c:v>
                      </c:pt>
                      <c:pt idx="201">
                        <c:v>161.74132486562158</c:v>
                      </c:pt>
                      <c:pt idx="202">
                        <c:v>161.51978592174947</c:v>
                      </c:pt>
                      <c:pt idx="203">
                        <c:v>161.29824697787535</c:v>
                      </c:pt>
                      <c:pt idx="204">
                        <c:v>161.07670803400123</c:v>
                      </c:pt>
                      <c:pt idx="205">
                        <c:v>160.94378466767836</c:v>
                      </c:pt>
                      <c:pt idx="206">
                        <c:v>160.8108613013535</c:v>
                      </c:pt>
                      <c:pt idx="207">
                        <c:v>160.52286067431794</c:v>
                      </c:pt>
                      <c:pt idx="208">
                        <c:v>160.34562951921941</c:v>
                      </c:pt>
                      <c:pt idx="209">
                        <c:v>160.11511953224451</c:v>
                      </c:pt>
                      <c:pt idx="210">
                        <c:v>159.8895531145005</c:v>
                      </c:pt>
                      <c:pt idx="211">
                        <c:v>159.64348065877934</c:v>
                      </c:pt>
                      <c:pt idx="212">
                        <c:v>159.52044443092015</c:v>
                      </c:pt>
                      <c:pt idx="213">
                        <c:v>159.41791424103624</c:v>
                      </c:pt>
                      <c:pt idx="214">
                        <c:v>159.17184178531602</c:v>
                      </c:pt>
                      <c:pt idx="215">
                        <c:v>158.94627536757292</c:v>
                      </c:pt>
                      <c:pt idx="216">
                        <c:v>158.72070894982798</c:v>
                      </c:pt>
                      <c:pt idx="217">
                        <c:v>158.47463649410869</c:v>
                      </c:pt>
                      <c:pt idx="218">
                        <c:v>158.31058819029425</c:v>
                      </c:pt>
                      <c:pt idx="219">
                        <c:v>158.167045924457</c:v>
                      </c:pt>
                      <c:pt idx="220">
                        <c:v>158.04400969659687</c:v>
                      </c:pt>
                      <c:pt idx="221">
                        <c:v>157.81844327885287</c:v>
                      </c:pt>
                      <c:pt idx="222">
                        <c:v>157.6543949750403</c:v>
                      </c:pt>
                      <c:pt idx="223">
                        <c:v>157.40832251932008</c:v>
                      </c:pt>
                      <c:pt idx="224">
                        <c:v>157.22376817752848</c:v>
                      </c:pt>
                      <c:pt idx="225">
                        <c:v>157.01870779776257</c:v>
                      </c:pt>
                      <c:pt idx="226">
                        <c:v>156.9161776078796</c:v>
                      </c:pt>
                      <c:pt idx="227">
                        <c:v>156.79314138001854</c:v>
                      </c:pt>
                      <c:pt idx="228">
                        <c:v>156.56757496227453</c:v>
                      </c:pt>
                      <c:pt idx="229">
                        <c:v>156.32150250655431</c:v>
                      </c:pt>
                      <c:pt idx="230">
                        <c:v>156.07756649752287</c:v>
                      </c:pt>
                      <c:pt idx="231">
                        <c:v>155.89685775977122</c:v>
                      </c:pt>
                      <c:pt idx="232">
                        <c:v>155.67599152474352</c:v>
                      </c:pt>
                      <c:pt idx="233">
                        <c:v>155.57559778154845</c:v>
                      </c:pt>
                      <c:pt idx="234">
                        <c:v>155.39488904379772</c:v>
                      </c:pt>
                      <c:pt idx="235">
                        <c:v>155.17402280876911</c:v>
                      </c:pt>
                      <c:pt idx="236">
                        <c:v>154.97323532238082</c:v>
                      </c:pt>
                      <c:pt idx="237">
                        <c:v>154.77244783599068</c:v>
                      </c:pt>
                      <c:pt idx="238">
                        <c:v>154.551581600963</c:v>
                      </c:pt>
                      <c:pt idx="239">
                        <c:v>154.35079411457377</c:v>
                      </c:pt>
                      <c:pt idx="240">
                        <c:v>154.19016412546239</c:v>
                      </c:pt>
                      <c:pt idx="241">
                        <c:v>154.08977038226735</c:v>
                      </c:pt>
                      <c:pt idx="242">
                        <c:v>153.86890414723783</c:v>
                      </c:pt>
                      <c:pt idx="243">
                        <c:v>153.66811666084863</c:v>
                      </c:pt>
                      <c:pt idx="244">
                        <c:v>153.52756542037753</c:v>
                      </c:pt>
                      <c:pt idx="245">
                        <c:v>153.34685668262676</c:v>
                      </c:pt>
                      <c:pt idx="246">
                        <c:v>153.16614794487603</c:v>
                      </c:pt>
                      <c:pt idx="247">
                        <c:v>153.02559670440402</c:v>
                      </c:pt>
                      <c:pt idx="248">
                        <c:v>152.90512421256958</c:v>
                      </c:pt>
                      <c:pt idx="249">
                        <c:v>152.76457297209575</c:v>
                      </c:pt>
                      <c:pt idx="250">
                        <c:v>152.50354923979023</c:v>
                      </c:pt>
                      <c:pt idx="251">
                        <c:v>152.302761753401</c:v>
                      </c:pt>
                      <c:pt idx="252">
                        <c:v>152.08360512885716</c:v>
                      </c:pt>
                      <c:pt idx="253">
                        <c:v>151.6905782085023</c:v>
                      </c:pt>
                      <c:pt idx="254">
                        <c:v>151.71022955451963</c:v>
                      </c:pt>
                      <c:pt idx="255">
                        <c:v>151.55301878637766</c:v>
                      </c:pt>
                      <c:pt idx="256">
                        <c:v>151.41545936425393</c:v>
                      </c:pt>
                      <c:pt idx="257">
                        <c:v>151.23859725009379</c:v>
                      </c:pt>
                      <c:pt idx="258">
                        <c:v>151.04208378991638</c:v>
                      </c:pt>
                      <c:pt idx="259">
                        <c:v>150.80626763770258</c:v>
                      </c:pt>
                      <c:pt idx="260">
                        <c:v>150.60975417752516</c:v>
                      </c:pt>
                      <c:pt idx="261">
                        <c:v>150.45254340938322</c:v>
                      </c:pt>
                      <c:pt idx="262">
                        <c:v>150.33463533327676</c:v>
                      </c:pt>
                      <c:pt idx="263">
                        <c:v>150.13812187310026</c:v>
                      </c:pt>
                      <c:pt idx="264">
                        <c:v>149.92195706690461</c:v>
                      </c:pt>
                      <c:pt idx="265">
                        <c:v>149.70579226070902</c:v>
                      </c:pt>
                      <c:pt idx="266">
                        <c:v>149.4699761084961</c:v>
                      </c:pt>
                      <c:pt idx="267">
                        <c:v>149.31276534035419</c:v>
                      </c:pt>
                      <c:pt idx="268">
                        <c:v>149.15555457221222</c:v>
                      </c:pt>
                      <c:pt idx="269">
                        <c:v>149.03764649610491</c:v>
                      </c:pt>
                      <c:pt idx="270">
                        <c:v>148.86078438194386</c:v>
                      </c:pt>
                      <c:pt idx="271">
                        <c:v>148.68392226778553</c:v>
                      </c:pt>
                      <c:pt idx="272">
                        <c:v>148.42845476955534</c:v>
                      </c:pt>
                      <c:pt idx="273">
                        <c:v>148.2130994230547</c:v>
                      </c:pt>
                      <c:pt idx="274">
                        <c:v>148.00098191533294</c:v>
                      </c:pt>
                      <c:pt idx="275">
                        <c:v>147.88550221831133</c:v>
                      </c:pt>
                      <c:pt idx="276">
                        <c:v>147.75077590511989</c:v>
                      </c:pt>
                      <c:pt idx="277">
                        <c:v>147.51981651107667</c:v>
                      </c:pt>
                      <c:pt idx="278">
                        <c:v>147.327350349374</c:v>
                      </c:pt>
                      <c:pt idx="279">
                        <c:v>147.09639095532992</c:v>
                      </c:pt>
                      <c:pt idx="280">
                        <c:v>146.96166464213849</c:v>
                      </c:pt>
                      <c:pt idx="281">
                        <c:v>146.84618494511687</c:v>
                      </c:pt>
                      <c:pt idx="282">
                        <c:v>146.71145863192459</c:v>
                      </c:pt>
                      <c:pt idx="283">
                        <c:v>146.53823908639259</c:v>
                      </c:pt>
                      <c:pt idx="284">
                        <c:v>146.36501954085975</c:v>
                      </c:pt>
                      <c:pt idx="285">
                        <c:v>145.99933383362335</c:v>
                      </c:pt>
                      <c:pt idx="286">
                        <c:v>145.74912782341033</c:v>
                      </c:pt>
                      <c:pt idx="287">
                        <c:v>145.57590827787746</c:v>
                      </c:pt>
                      <c:pt idx="288">
                        <c:v>145.36419550000497</c:v>
                      </c:pt>
                      <c:pt idx="289">
                        <c:v>145.26796241915321</c:v>
                      </c:pt>
                      <c:pt idx="290">
                        <c:v>145.0177564089384</c:v>
                      </c:pt>
                      <c:pt idx="291">
                        <c:v>144.88303009574784</c:v>
                      </c:pt>
                      <c:pt idx="292">
                        <c:v>144.70981055021412</c:v>
                      </c:pt>
                      <c:pt idx="293">
                        <c:v>144.44035811629715</c:v>
                      </c:pt>
                      <c:pt idx="294">
                        <c:v>144.19384327155365</c:v>
                      </c:pt>
                      <c:pt idx="295">
                        <c:v>144.09945586966916</c:v>
                      </c:pt>
                      <c:pt idx="296">
                        <c:v>143.91068106590279</c:v>
                      </c:pt>
                      <c:pt idx="297">
                        <c:v>143.7219062621364</c:v>
                      </c:pt>
                      <c:pt idx="298">
                        <c:v>143.45762153686434</c:v>
                      </c:pt>
                      <c:pt idx="299">
                        <c:v>143.43874405648725</c:v>
                      </c:pt>
                      <c:pt idx="300">
                        <c:v>143.26884673309709</c:v>
                      </c:pt>
                      <c:pt idx="301">
                        <c:v>143.06119444895364</c:v>
                      </c:pt>
                      <c:pt idx="302">
                        <c:v>142.83466468443484</c:v>
                      </c:pt>
                      <c:pt idx="303">
                        <c:v>142.79690972368155</c:v>
                      </c:pt>
                      <c:pt idx="304">
                        <c:v>142.58925743953813</c:v>
                      </c:pt>
                      <c:pt idx="305">
                        <c:v>142.40048263577091</c:v>
                      </c:pt>
                      <c:pt idx="306">
                        <c:v>142.26834027313402</c:v>
                      </c:pt>
                      <c:pt idx="307">
                        <c:v>142.06068798899139</c:v>
                      </c:pt>
                      <c:pt idx="308">
                        <c:v>141.85303570484882</c:v>
                      </c:pt>
                      <c:pt idx="309">
                        <c:v>141.66426090108243</c:v>
                      </c:pt>
                      <c:pt idx="310">
                        <c:v>141.53211853844471</c:v>
                      </c:pt>
                      <c:pt idx="311">
                        <c:v>141.47548609731521</c:v>
                      </c:pt>
                      <c:pt idx="312">
                        <c:v>141.36222121505452</c:v>
                      </c:pt>
                      <c:pt idx="313">
                        <c:v>141.24895633279556</c:v>
                      </c:pt>
                      <c:pt idx="314">
                        <c:v>141.19232389166521</c:v>
                      </c:pt>
                      <c:pt idx="315">
                        <c:v>141.34334373467831</c:v>
                      </c:pt>
                      <c:pt idx="316">
                        <c:v>141.41885365618487</c:v>
                      </c:pt>
                      <c:pt idx="317">
                        <c:v>141.47548609731521</c:v>
                      </c:pt>
                      <c:pt idx="318">
                        <c:v>141.49436357769142</c:v>
                      </c:pt>
                      <c:pt idx="319">
                        <c:v>141.58875097957588</c:v>
                      </c:pt>
                      <c:pt idx="320">
                        <c:v>141.58875097957588</c:v>
                      </c:pt>
                      <c:pt idx="321">
                        <c:v>141.58875097957588</c:v>
                      </c:pt>
                      <c:pt idx="322">
                        <c:v>141.55099601882176</c:v>
                      </c:pt>
                      <c:pt idx="323">
                        <c:v>141.51324105806762</c:v>
                      </c:pt>
                      <c:pt idx="324">
                        <c:v>141.55099601882176</c:v>
                      </c:pt>
                      <c:pt idx="325">
                        <c:v>141.58875097957588</c:v>
                      </c:pt>
                      <c:pt idx="326">
                        <c:v>141.55099601882176</c:v>
                      </c:pt>
                      <c:pt idx="327">
                        <c:v>141.47548609731348</c:v>
                      </c:pt>
                      <c:pt idx="328">
                        <c:v>141.43773113656107</c:v>
                      </c:pt>
                      <c:pt idx="329">
                        <c:v>142.06068798899142</c:v>
                      </c:pt>
                      <c:pt idx="330">
                        <c:v>143.34435665460364</c:v>
                      </c:pt>
                      <c:pt idx="331">
                        <c:v>143.98619098740932</c:v>
                      </c:pt>
                      <c:pt idx="332">
                        <c:v>144.63282408553306</c:v>
                      </c:pt>
                      <c:pt idx="333">
                        <c:v>145.07549625745054</c:v>
                      </c:pt>
                      <c:pt idx="334">
                        <c:v>145.28720903532303</c:v>
                      </c:pt>
                      <c:pt idx="335">
                        <c:v>145.32570226766356</c:v>
                      </c:pt>
                      <c:pt idx="336">
                        <c:v>145.38344211617391</c:v>
                      </c:pt>
                      <c:pt idx="337">
                        <c:v>145.44118196468514</c:v>
                      </c:pt>
                      <c:pt idx="338">
                        <c:v>145.53741504553693</c:v>
                      </c:pt>
                      <c:pt idx="339">
                        <c:v>145.78762105574998</c:v>
                      </c:pt>
                      <c:pt idx="340">
                        <c:v>145.88385413660262</c:v>
                      </c:pt>
                      <c:pt idx="341">
                        <c:v>146.07632029830444</c:v>
                      </c:pt>
                      <c:pt idx="342">
                        <c:v>146.3650195408589</c:v>
                      </c:pt>
                      <c:pt idx="343">
                        <c:v>146.8269383289462</c:v>
                      </c:pt>
                      <c:pt idx="344">
                        <c:v>147.11563757149975</c:v>
                      </c:pt>
                      <c:pt idx="345">
                        <c:v>147.42358343022488</c:v>
                      </c:pt>
                      <c:pt idx="346">
                        <c:v>147.53906312724649</c:v>
                      </c:pt>
                      <c:pt idx="347">
                        <c:v>147.55830974341634</c:v>
                      </c:pt>
                      <c:pt idx="348">
                        <c:v>147.71228267277849</c:v>
                      </c:pt>
                      <c:pt idx="349">
                        <c:v>147.8662556021406</c:v>
                      </c:pt>
                      <c:pt idx="350">
                        <c:v>148.25240211508927</c:v>
                      </c:pt>
                      <c:pt idx="351">
                        <c:v>148.62496822973185</c:v>
                      </c:pt>
                      <c:pt idx="352">
                        <c:v>149.01799515008759</c:v>
                      </c:pt>
                      <c:pt idx="353">
                        <c:v>149.96125975894012</c:v>
                      </c:pt>
                      <c:pt idx="354">
                        <c:v>151.25824859611288</c:v>
                      </c:pt>
                      <c:pt idx="355">
                        <c:v>152.64410048026406</c:v>
                      </c:pt>
                      <c:pt idx="356">
                        <c:v>154.25040037137961</c:v>
                      </c:pt>
                      <c:pt idx="357">
                        <c:v>155.77638731854216</c:v>
                      </c:pt>
                      <c:pt idx="358">
                        <c:v>157.85945535480624</c:v>
                      </c:pt>
                      <c:pt idx="359">
                        <c:v>160.17261017230413</c:v>
                      </c:pt>
                      <c:pt idx="360">
                        <c:v>162.54772662132154</c:v>
                      </c:pt>
                      <c:pt idx="361">
                        <c:v>163.68865218226881</c:v>
                      </c:pt>
                      <c:pt idx="362">
                        <c:v>164.24028415251195</c:v>
                      </c:pt>
                      <c:pt idx="363">
                        <c:v>164.58366951551702</c:v>
                      </c:pt>
                      <c:pt idx="364">
                        <c:v>164.6102541887812</c:v>
                      </c:pt>
                    </c:numCache>
                  </c:numRef>
                </c:yVal>
                <c:smooth val="1"/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0-DBEE-4A04-8FEF-32F4CF02BBC7}"/>
                  </c:ext>
                </c:extLst>
              </c15:ser>
            </c15:filteredScatterSeries>
          </c:ext>
        </c:extLst>
      </c:scatterChart>
      <c:valAx>
        <c:axId val="-981157104"/>
        <c:scaling>
          <c:orientation val="minMax"/>
          <c:max val="44560"/>
          <c:min val="44200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\ mmm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-981151664"/>
        <c:crosses val="autoZero"/>
        <c:crossBetween val="midCat"/>
        <c:majorUnit val="30"/>
      </c:valAx>
      <c:valAx>
        <c:axId val="-981151664"/>
        <c:scaling>
          <c:orientation val="minMax"/>
          <c:max val="180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BO" sz="1400" dirty="0" err="1"/>
                  <a:t>Vol</a:t>
                </a:r>
                <a:r>
                  <a:rPr lang="es-BO" sz="1400" dirty="0"/>
                  <a:t> (MM3)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-98115710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6604312232766713"/>
          <c:y val="0.94305924787239348"/>
          <c:w val="0.70617461640370294"/>
          <c:h val="4.86306311252847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tx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15"/>
      <c:rotY val="20"/>
      <c:depthPercent val="7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2662935205388492E-2"/>
          <c:y val="2.8463906800382348E-2"/>
          <c:w val="0.94093121172353456"/>
          <c:h val="0.87365199068426302"/>
        </c:manualLayout>
      </c:layout>
      <c:bar3DChart>
        <c:barDir val="col"/>
        <c:grouping val="stacked"/>
        <c:varyColors val="0"/>
        <c:ser>
          <c:idx val="1"/>
          <c:order val="0"/>
          <c:tx>
            <c:strRef>
              <c:f>'VOL AGUA CONSUMO H'!$C$2</c:f>
              <c:strCache>
                <c:ptCount val="1"/>
                <c:pt idx="0">
                  <c:v>VOLUMEN AGUA CRUDA (MM3)</c:v>
                </c:pt>
              </c:strCache>
            </c:strRef>
          </c:tx>
          <c:spPr>
            <a:solidFill>
              <a:srgbClr val="FF66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FF66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27F-4505-AD27-F58EF1BE905B}"/>
              </c:ext>
            </c:extLst>
          </c:dPt>
          <c:dPt>
            <c:idx val="1"/>
            <c:invertIfNegative val="0"/>
            <c:bubble3D val="0"/>
            <c:spPr>
              <a:solidFill>
                <a:srgbClr val="FF66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27F-4505-AD27-F58EF1BE905B}"/>
              </c:ext>
            </c:extLst>
          </c:dPt>
          <c:dPt>
            <c:idx val="2"/>
            <c:invertIfNegative val="0"/>
            <c:bubble3D val="0"/>
            <c:spPr>
              <a:solidFill>
                <a:srgbClr val="FF66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27F-4505-AD27-F58EF1BE905B}"/>
              </c:ext>
            </c:extLst>
          </c:dPt>
          <c:dPt>
            <c:idx val="3"/>
            <c:invertIfNegative val="0"/>
            <c:bubble3D val="0"/>
            <c:spPr>
              <a:solidFill>
                <a:srgbClr val="FF66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27F-4505-AD27-F58EF1BE905B}"/>
              </c:ext>
            </c:extLst>
          </c:dPt>
          <c:dLbls>
            <c:delete val="1"/>
          </c:dLbls>
          <c:cat>
            <c:strRef>
              <c:f>'VOL AGUA CONSUMO H'!$B$6:$B$10</c:f>
              <c:strCache>
                <c:ptCount val="5"/>
                <c:pt idx="0">
                  <c:v>VOLUMEN 2020</c:v>
                </c:pt>
                <c:pt idx="1">
                  <c:v>VOLUMEN 2021</c:v>
                </c:pt>
                <c:pt idx="2">
                  <c:v>VOLUMEN 2022</c:v>
                </c:pt>
                <c:pt idx="3">
                  <c:v>VOLUMEN 2023</c:v>
                </c:pt>
                <c:pt idx="4">
                  <c:v>VOLUMEN 2024</c:v>
                </c:pt>
              </c:strCache>
            </c:strRef>
          </c:cat>
          <c:val>
            <c:numRef>
              <c:f>'VOL AGUA CONSUMO H'!$C$6:$C$10</c:f>
              <c:numCache>
                <c:formatCode>#,##0.00</c:formatCode>
                <c:ptCount val="5"/>
                <c:pt idx="0">
                  <c:v>15.251430349999998</c:v>
                </c:pt>
                <c:pt idx="1">
                  <c:v>16.879562834206688</c:v>
                </c:pt>
                <c:pt idx="2">
                  <c:v>16.971876849999997</c:v>
                </c:pt>
                <c:pt idx="3">
                  <c:v>19.760000000000002</c:v>
                </c:pt>
                <c:pt idx="4">
                  <c:v>17.68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D27F-4505-AD27-F58EF1BE905B}"/>
            </c:ext>
          </c:extLst>
        </c:ser>
        <c:ser>
          <c:idx val="0"/>
          <c:order val="1"/>
          <c:tx>
            <c:strRef>
              <c:f>'VOL AGUA CONSUMO H'!$D$2</c:f>
              <c:strCache>
                <c:ptCount val="1"/>
                <c:pt idx="0">
                  <c:v>VOLUMEN AGUA POTABLE (MM3)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D27F-4505-AD27-F58EF1BE905B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>
                <a:contourClr>
                  <a:schemeClr val="accent2">
                    <a:lumMod val="20000"/>
                    <a:lumOff val="80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D27F-4505-AD27-F58EF1BE905B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solidFill>
                  <a:srgbClr val="FFC000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>
                <a:contourClr>
                  <a:srgbClr val="FFC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D27F-4505-AD27-F58EF1BE905B}"/>
              </c:ext>
            </c:extLst>
          </c:dPt>
          <c:dLbls>
            <c:dLbl>
              <c:idx val="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D27F-4505-AD27-F58EF1BE905B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D27F-4505-AD27-F58EF1BE905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'VOL AGUA CONSUMO H'!$B$6:$B$10</c:f>
              <c:strCache>
                <c:ptCount val="5"/>
                <c:pt idx="0">
                  <c:v>VOLUMEN 2020</c:v>
                </c:pt>
                <c:pt idx="1">
                  <c:v>VOLUMEN 2021</c:v>
                </c:pt>
                <c:pt idx="2">
                  <c:v>VOLUMEN 2022</c:v>
                </c:pt>
                <c:pt idx="3">
                  <c:v>VOLUMEN 2023</c:v>
                </c:pt>
                <c:pt idx="4">
                  <c:v>VOLUMEN 2024</c:v>
                </c:pt>
              </c:strCache>
            </c:strRef>
          </c:cat>
          <c:val>
            <c:numRef>
              <c:f>'VOL AGUA CONSUMO H'!$D$6:$D$10</c:f>
              <c:numCache>
                <c:formatCode>General</c:formatCode>
                <c:ptCount val="5"/>
                <c:pt idx="3" formatCode="#,##0.00">
                  <c:v>1.78</c:v>
                </c:pt>
                <c:pt idx="4" formatCode="#,##0.00">
                  <c:v>7.54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D27F-4505-AD27-F58EF1BE905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"/>
        <c:gapDepth val="118"/>
        <c:shape val="cylinder"/>
        <c:axId val="-981158736"/>
        <c:axId val="-981151120"/>
        <c:axId val="0"/>
      </c:bar3DChart>
      <c:catAx>
        <c:axId val="-9811587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-981151120"/>
        <c:crosses val="autoZero"/>
        <c:auto val="0"/>
        <c:lblAlgn val="ctr"/>
        <c:lblOffset val="100"/>
        <c:noMultiLvlLbl val="0"/>
      </c:catAx>
      <c:valAx>
        <c:axId val="-981151120"/>
        <c:scaling>
          <c:orientation val="minMax"/>
          <c:max val="30"/>
          <c:min val="0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BO" sz="1600" dirty="0" err="1">
                    <a:solidFill>
                      <a:schemeClr val="tx1"/>
                    </a:solidFill>
                  </a:rPr>
                  <a:t>Vol</a:t>
                </a:r>
                <a:r>
                  <a:rPr lang="es-BO" sz="1600" dirty="0">
                    <a:solidFill>
                      <a:schemeClr val="tx1"/>
                    </a:solidFill>
                  </a:rPr>
                  <a:t> (MM3)</a:t>
                </a:r>
              </a:p>
            </c:rich>
          </c:tx>
          <c:layout>
            <c:manualLayout>
              <c:xMode val="edge"/>
              <c:yMode val="edge"/>
              <c:x val="1.2930141368068851E-2"/>
              <c:y val="0.4555872975705433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#,##0.0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-981158736"/>
        <c:crosses val="autoZero"/>
        <c:crossBetween val="between"/>
        <c:majorUnit val="5"/>
        <c:minorUnit val="2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"/>
      <c:rotY val="20"/>
      <c:depthPercent val="9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4918987762002343E-2"/>
          <c:y val="0.1032655807250473"/>
          <c:w val="0.91442751129604916"/>
          <c:h val="0.81599393808891185"/>
        </c:manualLayout>
      </c:layout>
      <c:bar3DChart>
        <c:barDir val="col"/>
        <c:grouping val="stacked"/>
        <c:varyColors val="0"/>
        <c:ser>
          <c:idx val="5"/>
          <c:order val="0"/>
          <c:tx>
            <c:strRef>
              <c:f>'2017-2024 + SALIDAS GRAF'!$S$3</c:f>
              <c:strCache>
                <c:ptCount val="1"/>
                <c:pt idx="0">
                  <c:v>RIEGO COMPENSACIÓN
[MM3]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0926755367548168E-3"/>
                  <c:y val="-4.04916870486781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1BD7-4C07-9A6F-5E541857BC7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'2017-2024 + SALIDAS GRAF'!$N$16:$N$22</c:f>
              <c:numCache>
                <c:formatCode>yyyy</c:formatCode>
                <c:ptCount val="7"/>
                <c:pt idx="0">
                  <c:v>43101</c:v>
                </c:pt>
                <c:pt idx="1">
                  <c:v>43466</c:v>
                </c:pt>
                <c:pt idx="2">
                  <c:v>43831</c:v>
                </c:pt>
                <c:pt idx="3">
                  <c:v>44197</c:v>
                </c:pt>
                <c:pt idx="4">
                  <c:v>44562</c:v>
                </c:pt>
                <c:pt idx="5">
                  <c:v>44927</c:v>
                </c:pt>
                <c:pt idx="6">
                  <c:v>45292</c:v>
                </c:pt>
              </c:numCache>
            </c:numRef>
          </c:cat>
          <c:val>
            <c:numRef>
              <c:f>'2017-2024 + SALIDAS GRAF'!$S$16:$S$22</c:f>
              <c:numCache>
                <c:formatCode>_(* #,##0.00_);_(* \(#,##0.00\);_(* "-"??_);_(@_)</c:formatCode>
                <c:ptCount val="7"/>
                <c:pt idx="0">
                  <c:v>0.48047040000000002</c:v>
                </c:pt>
                <c:pt idx="1">
                  <c:v>1.9981728000000001</c:v>
                </c:pt>
                <c:pt idx="2">
                  <c:v>2.4362639999999995</c:v>
                </c:pt>
                <c:pt idx="3">
                  <c:v>4.0970631255218963</c:v>
                </c:pt>
                <c:pt idx="4">
                  <c:v>6.3183844900000006</c:v>
                </c:pt>
                <c:pt idx="5">
                  <c:v>3.4498566273429234</c:v>
                </c:pt>
                <c:pt idx="6">
                  <c:v>3.7324799999999998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BD7-4C07-9A6F-5E541857BC79}"/>
            </c:ext>
          </c:extLst>
        </c:ser>
        <c:ser>
          <c:idx val="7"/>
          <c:order val="1"/>
          <c:tx>
            <c:strRef>
              <c:f>'2017-2024 + SALIDAS GRAF'!$W$3</c:f>
              <c:strCache>
                <c:ptCount val="1"/>
                <c:pt idx="0">
                  <c:v>RAMAL ESTE
PLAN INMEDIATO
[MM3]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  <a:sp3d>
              <a:contourClr>
                <a:srgbClr val="FF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'2017-2024 + SALIDAS GRAF'!$N$16:$N$22</c:f>
              <c:numCache>
                <c:formatCode>yyyy</c:formatCode>
                <c:ptCount val="7"/>
                <c:pt idx="0">
                  <c:v>43101</c:v>
                </c:pt>
                <c:pt idx="1">
                  <c:v>43466</c:v>
                </c:pt>
                <c:pt idx="2">
                  <c:v>43831</c:v>
                </c:pt>
                <c:pt idx="3">
                  <c:v>44197</c:v>
                </c:pt>
                <c:pt idx="4">
                  <c:v>44562</c:v>
                </c:pt>
                <c:pt idx="5">
                  <c:v>44927</c:v>
                </c:pt>
                <c:pt idx="6">
                  <c:v>45292</c:v>
                </c:pt>
              </c:numCache>
            </c:numRef>
          </c:cat>
          <c:val>
            <c:numRef>
              <c:f>'2017-2024 + SALIDAS GRAF'!$W$16:$W$22</c:f>
              <c:numCache>
                <c:formatCode>General</c:formatCode>
                <c:ptCount val="7"/>
                <c:pt idx="4" formatCode="_(* #,##0.00_);_(* \(#,##0.00\);_(* &quot;-&quot;??_);_(@_)">
                  <c:v>1.4688000000000001</c:v>
                </c:pt>
                <c:pt idx="5" formatCode="_(* #,##0.00_);_(* \(#,##0.00\);_(* &quot;-&quot;??_);_(@_)">
                  <c:v>5.6262233519999993</c:v>
                </c:pt>
                <c:pt idx="6" formatCode="_(* #,##0.00_);_(* \(#,##0.00\);_(* &quot;-&quot;??_);_(@_)">
                  <c:v>5.7023999999999999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BD7-4C07-9A6F-5E541857BC79}"/>
            </c:ext>
          </c:extLst>
        </c:ser>
        <c:ser>
          <c:idx val="2"/>
          <c:order val="2"/>
          <c:tx>
            <c:strRef>
              <c:f>'2017-2024 + SALIDAS GRAF'!$P$3</c:f>
              <c:strCache>
                <c:ptCount val="1"/>
                <c:pt idx="0">
                  <c:v>RAMAL CENTRAL
RIO CHIJLLAWIRI
[MM3]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>
              <a:outerShdw blurRad="50800" dist="50800" dir="5400000" algn="ctr" rotWithShape="0">
                <a:schemeClr val="bg1">
                  <a:lumMod val="75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 w="114300" prst="hardEdge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'2017-2024 + SALIDAS GRAF'!$N$16:$N$22</c:f>
              <c:numCache>
                <c:formatCode>yyyy</c:formatCode>
                <c:ptCount val="7"/>
                <c:pt idx="0">
                  <c:v>43101</c:v>
                </c:pt>
                <c:pt idx="1">
                  <c:v>43466</c:v>
                </c:pt>
                <c:pt idx="2">
                  <c:v>43831</c:v>
                </c:pt>
                <c:pt idx="3">
                  <c:v>44197</c:v>
                </c:pt>
                <c:pt idx="4">
                  <c:v>44562</c:v>
                </c:pt>
                <c:pt idx="5">
                  <c:v>44927</c:v>
                </c:pt>
                <c:pt idx="6">
                  <c:v>45292</c:v>
                </c:pt>
              </c:numCache>
            </c:numRef>
          </c:cat>
          <c:val>
            <c:numRef>
              <c:f>'2017-2024 + SALIDAS GRAF'!$P$16:$P$22</c:f>
              <c:numCache>
                <c:formatCode>_(* #,##0.00_);_(* \(#,##0.00\);_(* "-"??_);_(@_)</c:formatCode>
                <c:ptCount val="7"/>
                <c:pt idx="0">
                  <c:v>22.080182659999998</c:v>
                </c:pt>
                <c:pt idx="1">
                  <c:v>21.364559670000002</c:v>
                </c:pt>
                <c:pt idx="2">
                  <c:v>20.765007669999999</c:v>
                </c:pt>
                <c:pt idx="3">
                  <c:v>25.510644060000001</c:v>
                </c:pt>
                <c:pt idx="4">
                  <c:v>24.645279780000003</c:v>
                </c:pt>
                <c:pt idx="5">
                  <c:v>22.580562107528007</c:v>
                </c:pt>
                <c:pt idx="6">
                  <c:v>20.736000000000001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BD7-4C07-9A6F-5E541857BC79}"/>
            </c:ext>
          </c:extLst>
        </c:ser>
        <c:ser>
          <c:idx val="3"/>
          <c:order val="3"/>
          <c:tx>
            <c:strRef>
              <c:f>'2017-2024 + SALIDAS GRAF'!$Q$3</c:f>
              <c:strCache>
                <c:ptCount val="1"/>
                <c:pt idx="0">
                  <c:v>RAMAL OESTE
SISTEMA CHOCAYA
[MM3]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'2017-2024 + SALIDAS GRAF'!$N$16:$N$22</c:f>
              <c:numCache>
                <c:formatCode>yyyy</c:formatCode>
                <c:ptCount val="7"/>
                <c:pt idx="0">
                  <c:v>43101</c:v>
                </c:pt>
                <c:pt idx="1">
                  <c:v>43466</c:v>
                </c:pt>
                <c:pt idx="2">
                  <c:v>43831</c:v>
                </c:pt>
                <c:pt idx="3">
                  <c:v>44197</c:v>
                </c:pt>
                <c:pt idx="4">
                  <c:v>44562</c:v>
                </c:pt>
                <c:pt idx="5">
                  <c:v>44927</c:v>
                </c:pt>
                <c:pt idx="6">
                  <c:v>45292</c:v>
                </c:pt>
              </c:numCache>
            </c:numRef>
          </c:cat>
          <c:val>
            <c:numRef>
              <c:f>'2017-2024 + SALIDAS GRAF'!$Q$16:$Q$22</c:f>
              <c:numCache>
                <c:formatCode>General</c:formatCode>
                <c:ptCount val="7"/>
                <c:pt idx="4" formatCode="_(* #,##0.00_);_(* \(#,##0.00\);_(* &quot;-&quot;??_);_(@_)">
                  <c:v>1.848096</c:v>
                </c:pt>
                <c:pt idx="5" formatCode="_(* #,##0.00_);_(* \(#,##0.00\);_(* &quot;-&quot;??_);_(@_)">
                  <c:v>14.118817011836946</c:v>
                </c:pt>
                <c:pt idx="6" formatCode="_(* #,##0.00_);_(* \(#,##0.00\);_(* &quot;-&quot;??_);_(@_)">
                  <c:v>14.256000000000002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BD7-4C07-9A6F-5E541857BC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3"/>
        <c:gapDepth val="25"/>
        <c:shape val="cylinder"/>
        <c:axId val="-981157648"/>
        <c:axId val="-981148944"/>
        <c:axId val="0"/>
      </c:bar3DChart>
      <c:dateAx>
        <c:axId val="-981157648"/>
        <c:scaling>
          <c:orientation val="minMax"/>
        </c:scaling>
        <c:delete val="0"/>
        <c:axPos val="b"/>
        <c:numFmt formatCode="yyyy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-981148944"/>
        <c:crosses val="autoZero"/>
        <c:auto val="1"/>
        <c:lblOffset val="100"/>
        <c:baseTimeUnit val="years"/>
      </c:dateAx>
      <c:valAx>
        <c:axId val="-981148944"/>
        <c:scaling>
          <c:orientation val="minMax"/>
          <c:max val="5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sz="1400" b="1" dirty="0" err="1">
                    <a:solidFill>
                      <a:schemeClr val="tx1"/>
                    </a:solidFill>
                  </a:rPr>
                  <a:t>Vol</a:t>
                </a:r>
                <a:r>
                  <a:rPr lang="es-ES" sz="1400" b="1" baseline="0" dirty="0">
                    <a:solidFill>
                      <a:schemeClr val="tx1"/>
                    </a:solidFill>
                  </a:rPr>
                  <a:t> (MM3)</a:t>
                </a:r>
                <a:endParaRPr lang="es-BO" sz="1400" b="1" dirty="0">
                  <a:solidFill>
                    <a:schemeClr val="tx1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_(* #,##0_);_(* \(#,##0\);_(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-981157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5.9024939969948308E-2"/>
          <c:y val="2.9565776222073317E-2"/>
          <c:w val="0.8963250842287287"/>
          <c:h val="0.1861812267247031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>
      <a:outerShdw blurRad="50800" dist="50800" dir="5400000" algn="ctr" rotWithShape="0">
        <a:srgbClr val="000000"/>
      </a:outerShdw>
    </a:effectLst>
  </c:spPr>
  <c:txPr>
    <a:bodyPr/>
    <a:lstStyle/>
    <a:p>
      <a:pPr>
        <a:defRPr/>
      </a:pPr>
      <a:endParaRPr lang="es-E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  <a:ea typeface="+mn-ea"/>
                <a:cs typeface="+mn-cs"/>
              </a:defRPr>
            </a:pPr>
            <a:r>
              <a:rPr lang="es-BO">
                <a:latin typeface="Arial Rounded MT Bold" panose="020F0704030504030204" pitchFamily="34" charset="0"/>
              </a:rPr>
              <a:t>INGRESO</a:t>
            </a:r>
            <a:r>
              <a:rPr lang="es-BO" baseline="0">
                <a:latin typeface="Arial Rounded MT Bold" panose="020F0704030504030204" pitchFamily="34" charset="0"/>
              </a:rPr>
              <a:t> POR DISTRIBUCION DE AGUA</a:t>
            </a:r>
            <a:endParaRPr lang="es-BO">
              <a:latin typeface="Arial Rounded MT Bold" panose="020F0704030504030204" pitchFamily="34" charset="0"/>
            </a:endParaRPr>
          </a:p>
        </c:rich>
      </c:tx>
      <c:layout>
        <c:manualLayout>
          <c:xMode val="edge"/>
          <c:yMode val="edge"/>
          <c:x val="0.11070122484689415"/>
          <c:y val="1.85185185185185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rial Rounded MT Bold" panose="020F0704030504030204" pitchFamily="34" charset="0"/>
              <a:ea typeface="+mn-ea"/>
              <a:cs typeface="+mn-cs"/>
            </a:defRPr>
          </a:pPr>
          <a:endParaRPr lang="es-E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037470895590646E-2"/>
          <c:y val="0.1713845499725164"/>
          <c:w val="0.95435147728683745"/>
          <c:h val="0.82750502845290308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CCD-4446-A4BB-FD59B3BA5B2C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CCD-4446-A4BB-FD59B3BA5B2C}"/>
              </c:ext>
            </c:extLst>
          </c:dPt>
          <c:dPt>
            <c:idx val="2"/>
            <c:bubble3D val="0"/>
            <c:spPr>
              <a:solidFill>
                <a:srgbClr val="16AE0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CCD-4446-A4BB-FD59B3BA5B2C}"/>
              </c:ext>
            </c:extLst>
          </c:dPt>
          <c:dLbls>
            <c:dLbl>
              <c:idx val="0"/>
              <c:layout>
                <c:manualLayout>
                  <c:x val="-0.11429724409448819"/>
                  <c:y val="-3.160378390201224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26630DFB-6A29-496A-9450-338D4D02CCF4}" type="CATEGORYNAME">
                      <a:rPr lang="en-US" sz="120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 sz="120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[NOMBRE DE CATEGORÍA]</a:t>
                    </a:fld>
                    <a:r>
                      <a:rPr lang="en-US" sz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 </a:t>
                    </a:r>
                    <a:r>
                      <a:rPr lang="en-US" sz="1200" baseline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 </a:t>
                    </a:r>
                    <a:fld id="{88689DB5-2749-4E55-BB36-B6F8B1E73449}" type="PERCENTAGE">
                      <a:rPr lang="en-US" sz="1200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 sz="120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[PORCENTAJE]</a:t>
                    </a:fld>
                    <a:endParaRPr lang="en-US" sz="1200" baseline="0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endParaRPr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E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CCD-4446-A4BB-FD59B3BA5B2C}"/>
                </c:ext>
                <c:ext xmlns:c15="http://schemas.microsoft.com/office/drawing/2012/chart" uri="{CE6537A1-D6FC-4f65-9D91-7224C49458BB}">
                  <c15:layout>
                    <c:manualLayout>
                      <c:w val="0.18358333333333332"/>
                      <c:h val="0.1778240740740740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8.240726159230094E-2"/>
                  <c:y val="1.070410469524642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9C3630C6-E546-4B8B-9C2E-B6CEE0C41B6F}" type="CATEGORYNAME">
                      <a:rPr lang="en-US" sz="120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 sz="120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[NOMBRE DE CATEGORÍA]</a:t>
                    </a:fld>
                    <a:r>
                      <a:rPr lang="en-US" sz="1200" baseline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 </a:t>
                    </a:r>
                  </a:p>
                  <a:p>
                    <a:pPr>
                      <a:defRPr sz="120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defRPr>
                    </a:pPr>
                    <a:fld id="{DF50017C-1541-4D9A-9BB6-CD4B16163E24}" type="PERCENTAGE">
                      <a:rPr lang="en-US" sz="1200" baseline="0" smtClean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 sz="120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[PORCENTAJE]</a:t>
                    </a:fld>
                    <a:endParaRPr lang="es-ES"/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E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CCD-4446-A4BB-FD59B3BA5B2C}"/>
                </c:ext>
                <c:ext xmlns:c15="http://schemas.microsoft.com/office/drawing/2012/chart" uri="{CE6537A1-D6FC-4f65-9D91-7224C49458BB}">
                  <c15:layout>
                    <c:manualLayout>
                      <c:w val="0.18361111111111111"/>
                      <c:h val="0.1778240740740740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0.25555555555555548"/>
                  <c:y val="4.1666666666666664E-2"/>
                </c:manualLayout>
              </c:layout>
              <c:tx>
                <c:rich>
                  <a:bodyPr/>
                  <a:lstStyle/>
                  <a:p>
                    <a:fld id="{B3AAEC2A-6BC6-438A-9062-4C52C2AB021B}" type="CATEGORYNAME">
                      <a:rPr lang="en-US"/>
                      <a:pPr/>
                      <a:t>[NOMBRE DE CATEGORÍA]</a:t>
                    </a:fld>
                    <a:r>
                      <a:rPr lang="en-US" baseline="0" dirty="0"/>
                      <a:t> </a:t>
                    </a:r>
                  </a:p>
                  <a:p>
                    <a:r>
                      <a:rPr lang="en-US" baseline="0" dirty="0"/>
                      <a:t>1 %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2CCD-4446-A4BB-FD59B3BA5B2C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Hoja1!$N$21:$N$23</c:f>
              <c:strCache>
                <c:ptCount val="3"/>
                <c:pt idx="0">
                  <c:v>AGUA POTABLE</c:v>
                </c:pt>
                <c:pt idx="1">
                  <c:v>AGUA CRUDA</c:v>
                </c:pt>
                <c:pt idx="2">
                  <c:v>AGUA DE RIEGO</c:v>
                </c:pt>
              </c:strCache>
            </c:strRef>
          </c:cat>
          <c:val>
            <c:numRef>
              <c:f>Hoja1!$O$21:$O$23</c:f>
              <c:numCache>
                <c:formatCode>#,##0</c:formatCode>
                <c:ptCount val="3"/>
                <c:pt idx="0">
                  <c:v>14403883</c:v>
                </c:pt>
                <c:pt idx="1">
                  <c:v>14109230</c:v>
                </c:pt>
                <c:pt idx="2">
                  <c:v>443299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CCD-4446-A4BB-FD59B3BA5B2C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2CCD-4446-A4BB-FD59B3BA5B2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2CCD-4446-A4BB-FD59B3BA5B2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2CCD-4446-A4BB-FD59B3BA5B2C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Hoja1!$N$21:$N$23</c:f>
              <c:strCache>
                <c:ptCount val="3"/>
                <c:pt idx="0">
                  <c:v>AGUA POTABLE</c:v>
                </c:pt>
                <c:pt idx="1">
                  <c:v>AGUA CRUDA</c:v>
                </c:pt>
                <c:pt idx="2">
                  <c:v>AGUA DE RIEGO</c:v>
                </c:pt>
              </c:strCache>
            </c:strRef>
          </c:cat>
          <c:val>
            <c:numRef>
              <c:f>Hoja1!$P$21:$P$23</c:f>
              <c:numCache>
                <c:formatCode>0%</c:formatCode>
                <c:ptCount val="3"/>
                <c:pt idx="0">
                  <c:v>0.49743328006246079</c:v>
                </c:pt>
                <c:pt idx="1">
                  <c:v>0.48725753729433052</c:v>
                </c:pt>
                <c:pt idx="2">
                  <c:v>1.5309182643208696E-2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2CCD-4446-A4BB-FD59B3BA5B2C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2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20C-4C15-BB5A-B57E0588848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20C-4C15-BB5A-B57E0588848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20C-4C15-BB5A-B57E0588848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20C-4C15-BB5A-B57E05888483}"/>
              </c:ext>
            </c:extLst>
          </c:dPt>
          <c:dLbls>
            <c:dLbl>
              <c:idx val="0"/>
              <c:layout>
                <c:manualLayout>
                  <c:x val="-0.21860206119073194"/>
                  <c:y val="-0.3475509338844551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1257E136-D4AE-4B37-A914-0CD0F09B6B92}" type="CATEGORYNAME">
                      <a:rPr lang="es-ES" sz="1200"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 sz="1200"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[NOMBRE DE CATEGORÍA]</a:t>
                    </a:fld>
                    <a:endParaRPr lang="es-ES" sz="1200">
                      <a:latin typeface="Verdana" panose="020B0604030504040204" pitchFamily="34" charset="0"/>
                      <a:ea typeface="Verdana" panose="020B0604030504040204" pitchFamily="34" charset="0"/>
                    </a:endParaRPr>
                  </a:p>
                  <a:p>
                    <a:pPr>
                      <a:defRPr sz="1200">
                        <a:latin typeface="Verdana" panose="020B0604030504040204" pitchFamily="34" charset="0"/>
                        <a:ea typeface="Verdana" panose="020B0604030504040204" pitchFamily="34" charset="0"/>
                      </a:defRPr>
                    </a:pPr>
                    <a:r>
                      <a:rPr lang="es-ES" sz="1200" baseline="0"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 </a:t>
                    </a:r>
                    <a:fld id="{B35338EE-279A-4A49-BF75-24962F284593}" type="PERCENTAGE">
                      <a:rPr lang="es-ES" sz="1200" baseline="0"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 sz="1200"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[PORCENTAJE]</a:t>
                    </a:fld>
                    <a:endParaRPr lang="es-ES" sz="1200" baseline="0">
                      <a:latin typeface="Verdana" panose="020B0604030504040204" pitchFamily="34" charset="0"/>
                      <a:ea typeface="Verdana" panose="020B0604030504040204" pitchFamily="34" charset="0"/>
                    </a:endParaRPr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lt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E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20C-4C15-BB5A-B57E05888483}"/>
                </c:ext>
                <c:ext xmlns:c15="http://schemas.microsoft.com/office/drawing/2012/chart" uri="{CE6537A1-D6FC-4f65-9D91-7224C49458BB}">
                  <c15:layout>
                    <c:manualLayout>
                      <c:w val="0.35317950783246305"/>
                      <c:h val="0.16885093681755445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6.0395488464244709E-3"/>
                  <c:y val="0.1722324105830324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5966950A-B731-4D01-9CFC-704D36B8B678}" type="CATEGORYNAME">
                      <a:rPr lang="en-US"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[NOMBRE DE CATEGORÍA]</a:t>
                    </a:fld>
                    <a:r>
                      <a:rPr lang="en-US" baseline="0"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 </a:t>
                    </a:r>
                  </a:p>
                  <a:p>
                    <a:pPr>
                      <a:defRPr>
                        <a:latin typeface="Verdana" panose="020B0604030504040204" pitchFamily="34" charset="0"/>
                        <a:ea typeface="Verdana" panose="020B0604030504040204" pitchFamily="34" charset="0"/>
                      </a:defRPr>
                    </a:pPr>
                    <a:fld id="{2F2FAB17-0AAF-4EC3-BF21-8D9077A6CC4F}" type="PERCENTAGE">
                      <a:rPr lang="en-US" baseline="0"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[PORCENTAJE]</a:t>
                    </a:fld>
                    <a:endParaRPr lang="es-ES"/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E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20C-4C15-BB5A-B57E05888483}"/>
                </c:ext>
                <c:ext xmlns:c15="http://schemas.microsoft.com/office/drawing/2012/chart" uri="{CE6537A1-D6FC-4f65-9D91-7224C49458BB}">
                  <c15:layout>
                    <c:manualLayout>
                      <c:w val="0.25661114814403335"/>
                      <c:h val="0.11632774328366413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0.15138884115189702"/>
                  <c:y val="1.96668324065278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63CFA4C4-5C2D-406C-9597-5FBD1BD1A876}" type="CATEGORYNAME">
                      <a:rPr lang="es-ES"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[NOMBRE DE CATEGORÍA]</a:t>
                    </a:fld>
                    <a:r>
                      <a:rPr lang="es-ES"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  </a:t>
                    </a:r>
                    <a:r>
                      <a:rPr lang="es-ES" baseline="0"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 </a:t>
                    </a:r>
                  </a:p>
                  <a:p>
                    <a:pPr>
                      <a:defRPr>
                        <a:latin typeface="Verdana" panose="020B0604030504040204" pitchFamily="34" charset="0"/>
                        <a:ea typeface="Verdana" panose="020B0604030504040204" pitchFamily="34" charset="0"/>
                      </a:defRPr>
                    </a:pPr>
                    <a:fld id="{1C01D12E-1BF8-474D-8CB2-6B543450AC99}" type="PERCENTAGE">
                      <a:rPr lang="es-ES" baseline="0"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[PORCENTAJE]</a:t>
                    </a:fld>
                    <a:endParaRPr lang="es-ES"/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E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120C-4C15-BB5A-B57E05888483}"/>
                </c:ext>
                <c:ext xmlns:c15="http://schemas.microsoft.com/office/drawing/2012/chart" uri="{CE6537A1-D6FC-4f65-9D91-7224C49458BB}">
                  <c15:layout>
                    <c:manualLayout>
                      <c:w val="0.3126249861126541"/>
                      <c:h val="0.13109292407231504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0.17280342693404435"/>
                  <c:y val="1.0255591912768396E-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DF93AF05-0ED1-4381-9CF1-D149FE47C863}" type="CATEGORYNAME">
                      <a:rPr lang="es-ES"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[NOMBRE DE CATEGORÍA]</a:t>
                    </a:fld>
                    <a:r>
                      <a:rPr lang="es-ES" baseline="0"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 </a:t>
                    </a:r>
                    <a:fld id="{126523BB-563E-4B9C-A506-1F3849D01A00}" type="PERCENTAGE">
                      <a:rPr lang="es-ES" baseline="0"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[PORCENTAJE]</a:t>
                    </a:fld>
                    <a:endParaRPr lang="es-ES" baseline="0">
                      <a:latin typeface="Verdana" panose="020B0604030504040204" pitchFamily="34" charset="0"/>
                      <a:ea typeface="Verdana" panose="020B0604030504040204" pitchFamily="34" charset="0"/>
                    </a:endParaRPr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E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120C-4C15-BB5A-B57E05888483}"/>
                </c:ext>
                <c:ext xmlns:c15="http://schemas.microsoft.com/office/drawing/2012/chart" uri="{CE6537A1-D6FC-4f65-9D91-7224C49458BB}">
                  <c15:layout>
                    <c:manualLayout>
                      <c:w val="0.24549992130504014"/>
                      <c:h val="0.13551144329201217"/>
                    </c:manualLayout>
                  </c15:layout>
                  <c15:dlblFieldTable/>
                  <c15:showDataLabelsRange val="0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Hoja1!$S$22:$S$25</c:f>
              <c:strCache>
                <c:ptCount val="4"/>
                <c:pt idx="0">
                  <c:v>SEMAPA (AGUA CRUDA Y POTABLE)</c:v>
                </c:pt>
                <c:pt idx="1">
                  <c:v>EMAPAS (AGUA POTABLE)</c:v>
                </c:pt>
                <c:pt idx="2">
                  <c:v>OTROS USUARIOS (AGUA POTABLE)</c:v>
                </c:pt>
                <c:pt idx="3">
                  <c:v>OTROS USUARIOS (AGUA DE RIEGO)</c:v>
                </c:pt>
              </c:strCache>
            </c:strRef>
          </c:cat>
          <c:val>
            <c:numRef>
              <c:f>Hoja1!$T$22:$T$25</c:f>
              <c:numCache>
                <c:formatCode>#,##0</c:formatCode>
                <c:ptCount val="4"/>
                <c:pt idx="0">
                  <c:v>26408703</c:v>
                </c:pt>
                <c:pt idx="1">
                  <c:v>456688</c:v>
                </c:pt>
                <c:pt idx="2">
                  <c:v>1647722</c:v>
                </c:pt>
                <c:pt idx="3">
                  <c:v>443299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120C-4C15-BB5A-B57E05888483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120C-4C15-BB5A-B57E0588848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120C-4C15-BB5A-B57E0588848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120C-4C15-BB5A-B57E0588848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120C-4C15-BB5A-B57E05888483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Hoja1!$S$22:$S$25</c:f>
              <c:strCache>
                <c:ptCount val="4"/>
                <c:pt idx="0">
                  <c:v>SEMAPA (AGUA CRUDA Y POTABLE)</c:v>
                </c:pt>
                <c:pt idx="1">
                  <c:v>EMAPAS (AGUA POTABLE)</c:v>
                </c:pt>
                <c:pt idx="2">
                  <c:v>OTROS USUARIOS (AGUA POTABLE)</c:v>
                </c:pt>
                <c:pt idx="3">
                  <c:v>OTROS USUARIOS (AGUA DE RIEGO)</c:v>
                </c:pt>
              </c:strCache>
            </c:strRef>
          </c:cat>
          <c:val>
            <c:numRef>
              <c:f>Hoja1!$U$22:$U$25</c:f>
              <c:numCache>
                <c:formatCode>0%</c:formatCode>
                <c:ptCount val="4"/>
                <c:pt idx="0">
                  <c:v>0.91201572211363757</c:v>
                </c:pt>
                <c:pt idx="1">
                  <c:v>1.5771567278432149E-2</c:v>
                </c:pt>
                <c:pt idx="2">
                  <c:v>5.6903527964721597E-2</c:v>
                </c:pt>
                <c:pt idx="3">
                  <c:v>1.5309182643208696E-2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120C-4C15-BB5A-B57E0588848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'RECUR recaudadosseptiem (2)'!$C$7</c:f>
              <c:strCache>
                <c:ptCount val="1"/>
                <c:pt idx="0">
                  <c:v>TOTAL INGRESOS                                                                                                                                                                                                                                                 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8.3912041680026684E-3"/>
                  <c:y val="9.447869635081815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AEB-44BC-BEF2-41D1A86D07C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5462316585812802E-3"/>
                  <c:y val="9.703217463056990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13,2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AEB-44BC-BEF2-41D1A86D07C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7949738102872385E-3"/>
                  <c:y val="0.2349200017371695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19,5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AEB-44BC-BEF2-41D1A86D07C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5962303577154291E-3"/>
                  <c:y val="0.3498265243260023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28,9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AEB-44BC-BEF2-41D1A86D07C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'RECUR recaudadosseptiem (2)'!$D$6:$H$6</c:f>
              <c:strCache>
                <c:ptCount val="4"/>
                <c:pt idx="0">
                  <c:v>GESTION 2021</c:v>
                </c:pt>
                <c:pt idx="1">
                  <c:v>GESTION 2022</c:v>
                </c:pt>
                <c:pt idx="2">
                  <c:v>GESTION 2023</c:v>
                </c:pt>
                <c:pt idx="3">
                  <c:v>GESTION 2024</c:v>
                </c:pt>
              </c:strCache>
            </c:strRef>
          </c:cat>
          <c:val>
            <c:numRef>
              <c:f>'RECUR recaudadosseptiem (2)'!$D$7:$H$7</c:f>
              <c:numCache>
                <c:formatCode>#,##0.00</c:formatCode>
                <c:ptCount val="4"/>
                <c:pt idx="0">
                  <c:v>14063700.869999999</c:v>
                </c:pt>
                <c:pt idx="1">
                  <c:v>13213402.119999999</c:v>
                </c:pt>
                <c:pt idx="2">
                  <c:v>19505500.140000001</c:v>
                </c:pt>
                <c:pt idx="3">
                  <c:v>28956412.030000001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AEB-44BC-BEF2-41D1A86D07C7}"/>
            </c:ext>
          </c:extLst>
        </c:ser>
        <c:ser>
          <c:idx val="1"/>
          <c:order val="1"/>
          <c:tx>
            <c:strRef>
              <c:f>'RECUR recaudadosseptiem (2)'!$C$8</c:f>
              <c:strCache>
                <c:ptCount val="1"/>
                <c:pt idx="0">
                  <c:v>TOTAL GASTOS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1491521700064769E-3"/>
                  <c:y val="0.1455482619458549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4AEB-44BC-BEF2-41D1A86D07C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8.426478323181078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18,3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4AEB-44BC-BEF2-41D1A86D07C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1491521700064769E-3"/>
                  <c:y val="0.1557621750648623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4AEB-44BC-BEF2-41D1A86D07C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5.7457608500323847E-3"/>
                  <c:y val="0.114906522588832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26,2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4AEB-44BC-BEF2-41D1A86D07C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'RECUR recaudadosseptiem (2)'!$D$6:$H$6</c:f>
              <c:strCache>
                <c:ptCount val="4"/>
                <c:pt idx="0">
                  <c:v>GESTION 2021</c:v>
                </c:pt>
                <c:pt idx="1">
                  <c:v>GESTION 2022</c:v>
                </c:pt>
                <c:pt idx="2">
                  <c:v>GESTION 2023</c:v>
                </c:pt>
                <c:pt idx="3">
                  <c:v>GESTION 2024</c:v>
                </c:pt>
              </c:strCache>
            </c:strRef>
          </c:cat>
          <c:val>
            <c:numRef>
              <c:f>'RECUR recaudadosseptiem (2)'!$D$8:$H$8</c:f>
              <c:numCache>
                <c:formatCode>#,##0.00</c:formatCode>
                <c:ptCount val="4"/>
                <c:pt idx="0">
                  <c:v>21094841.07</c:v>
                </c:pt>
                <c:pt idx="1">
                  <c:v>18389048.719999999</c:v>
                </c:pt>
                <c:pt idx="2">
                  <c:v>21070486.609999999</c:v>
                </c:pt>
                <c:pt idx="3">
                  <c:v>26203076.760000002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4AEB-44BC-BEF2-41D1A86D07C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981148400"/>
        <c:axId val="-981146224"/>
        <c:axId val="0"/>
      </c:bar3DChart>
      <c:catAx>
        <c:axId val="-981148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cap="none" spc="0" normalizeH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-981146224"/>
        <c:crosses val="autoZero"/>
        <c:auto val="1"/>
        <c:lblAlgn val="ctr"/>
        <c:lblOffset val="100"/>
        <c:noMultiLvlLbl val="0"/>
      </c:catAx>
      <c:valAx>
        <c:axId val="-981146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-981148400"/>
        <c:crosses val="autoZero"/>
        <c:crossBetween val="between"/>
        <c:minorUnit val="1000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s-E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>
      <a:outerShdw blurRad="50800" dist="38100" dir="16200000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900" kern="1200"/>
    <cs:bodyPr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B2FA9B-DAD8-4FD7-BFDB-345B25328BA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0B208B2-FAFB-4BA2-B9B0-4C19FCB32D28}">
      <dgm:prSet phldrT="[Texto]"/>
      <dgm:spPr/>
      <dgm:t>
        <a:bodyPr/>
        <a:lstStyle/>
        <a:p>
          <a:r>
            <a:rPr lang="es-MX" dirty="0" smtClean="0">
              <a:solidFill>
                <a:schemeClr val="tx1"/>
              </a:solidFill>
              <a:latin typeface="Arial Rounded MT Bold" panose="020F0704030504030204" pitchFamily="34" charset="0"/>
            </a:rPr>
            <a:t>Promueve, defiende y precautela los Intereses Institucionales</a:t>
          </a:r>
          <a:endParaRPr lang="es-ES" dirty="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D5CA6077-0407-4D5C-AEF7-E1A1E9D5A535}" type="parTrans" cxnId="{729FEE5C-2693-411F-ADC7-4A994D1F1D3E}">
      <dgm:prSet/>
      <dgm:spPr/>
      <dgm:t>
        <a:bodyPr/>
        <a:lstStyle/>
        <a:p>
          <a:endParaRPr lang="es-ES"/>
        </a:p>
      </dgm:t>
    </dgm:pt>
    <dgm:pt modelId="{461CF5A5-B6E2-4CF4-85C3-83343510E953}" type="sibTrans" cxnId="{729FEE5C-2693-411F-ADC7-4A994D1F1D3E}">
      <dgm:prSet/>
      <dgm:spPr/>
      <dgm:t>
        <a:bodyPr/>
        <a:lstStyle/>
        <a:p>
          <a:endParaRPr lang="es-ES"/>
        </a:p>
      </dgm:t>
    </dgm:pt>
    <dgm:pt modelId="{D91B5970-5300-4523-8D16-99975D6139CF}">
      <dgm:prSet phldrT="[Texto]"/>
      <dgm:spPr/>
      <dgm:t>
        <a:bodyPr/>
        <a:lstStyle/>
        <a:p>
          <a:r>
            <a:rPr lang="es-MX" dirty="0" smtClean="0">
              <a:solidFill>
                <a:schemeClr val="tx1"/>
              </a:solidFill>
              <a:latin typeface="Arial Rounded MT Bold" panose="020F0704030504030204" pitchFamily="34" charset="0"/>
            </a:rPr>
            <a:t>Asesora al Directorio, Gerencias y demás unidades</a:t>
          </a:r>
          <a:endParaRPr lang="es-ES" dirty="0"/>
        </a:p>
      </dgm:t>
    </dgm:pt>
    <dgm:pt modelId="{15E048E7-7080-40D6-A12A-F8F7D2BDD958}" type="parTrans" cxnId="{4312D1A1-A7F1-4C3D-A58D-B8B07E3B46A8}">
      <dgm:prSet/>
      <dgm:spPr/>
      <dgm:t>
        <a:bodyPr/>
        <a:lstStyle/>
        <a:p>
          <a:endParaRPr lang="es-ES"/>
        </a:p>
      </dgm:t>
    </dgm:pt>
    <dgm:pt modelId="{C037E170-9512-4D86-836B-69A29F2562F7}" type="sibTrans" cxnId="{4312D1A1-A7F1-4C3D-A58D-B8B07E3B46A8}">
      <dgm:prSet/>
      <dgm:spPr/>
      <dgm:t>
        <a:bodyPr/>
        <a:lstStyle/>
        <a:p>
          <a:endParaRPr lang="es-ES"/>
        </a:p>
      </dgm:t>
    </dgm:pt>
    <dgm:pt modelId="{77955996-10BF-45B3-968E-47E8ADAE54AC}">
      <dgm:prSet phldrT="[Texto]"/>
      <dgm:spPr/>
      <dgm:t>
        <a:bodyPr/>
        <a:lstStyle/>
        <a:p>
          <a:r>
            <a:rPr lang="es-MX" dirty="0" smtClean="0">
              <a:solidFill>
                <a:schemeClr val="tx1"/>
              </a:solidFill>
              <a:latin typeface="Arial Rounded MT Bold" panose="020F0704030504030204" pitchFamily="34" charset="0"/>
            </a:rPr>
            <a:t>Realiza el seguimiento de los procesos judiciales, administrativos y otros.</a:t>
          </a:r>
          <a:endParaRPr lang="es-ES" dirty="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06549C5B-8B2A-447F-835F-9681DA0C6341}" type="parTrans" cxnId="{9BAD4642-7B9F-423D-B0F8-A94886C317FB}">
      <dgm:prSet/>
      <dgm:spPr/>
      <dgm:t>
        <a:bodyPr/>
        <a:lstStyle/>
        <a:p>
          <a:endParaRPr lang="es-ES"/>
        </a:p>
      </dgm:t>
    </dgm:pt>
    <dgm:pt modelId="{E27F2F09-5C5E-4A6F-8E49-178BC335E1E4}" type="sibTrans" cxnId="{9BAD4642-7B9F-423D-B0F8-A94886C317FB}">
      <dgm:prSet/>
      <dgm:spPr/>
      <dgm:t>
        <a:bodyPr/>
        <a:lstStyle/>
        <a:p>
          <a:endParaRPr lang="es-ES"/>
        </a:p>
      </dgm:t>
    </dgm:pt>
    <dgm:pt modelId="{8701BF0A-6823-4647-8A66-86D6E9F2F341}">
      <dgm:prSet/>
      <dgm:spPr/>
      <dgm:t>
        <a:bodyPr/>
        <a:lstStyle/>
        <a:p>
          <a:r>
            <a:rPr lang="es-ES" dirty="0" smtClean="0">
              <a:solidFill>
                <a:schemeClr val="tx1"/>
              </a:solidFill>
              <a:latin typeface="Arial Rounded MT Bold" panose="020F0704030504030204" pitchFamily="34" charset="0"/>
            </a:rPr>
            <a:t>Realiza contratos, convenios  actas y acuerdos</a:t>
          </a:r>
          <a:endParaRPr lang="es-ES" dirty="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B2EA9043-57C4-48F6-9F3E-5BFEEFD4280D}" type="parTrans" cxnId="{9303E285-B403-4670-983D-8ABED3AC7CDC}">
      <dgm:prSet/>
      <dgm:spPr/>
      <dgm:t>
        <a:bodyPr/>
        <a:lstStyle/>
        <a:p>
          <a:endParaRPr lang="es-ES"/>
        </a:p>
      </dgm:t>
    </dgm:pt>
    <dgm:pt modelId="{5ABC1F63-3D7C-4240-9F36-6A5B386A0BF2}" type="sibTrans" cxnId="{9303E285-B403-4670-983D-8ABED3AC7CDC}">
      <dgm:prSet/>
      <dgm:spPr/>
      <dgm:t>
        <a:bodyPr/>
        <a:lstStyle/>
        <a:p>
          <a:endParaRPr lang="es-ES"/>
        </a:p>
      </dgm:t>
    </dgm:pt>
    <dgm:pt modelId="{44E169DE-1B2A-46EA-889F-99A2D3D14C58}">
      <dgm:prSet/>
      <dgm:spPr/>
      <dgm:t>
        <a:bodyPr/>
        <a:lstStyle/>
        <a:p>
          <a:r>
            <a:rPr lang="es-ES" dirty="0" smtClean="0">
              <a:solidFill>
                <a:schemeClr val="tx1"/>
              </a:solidFill>
              <a:latin typeface="Arial Rounded MT Bold" panose="020F0704030504030204" pitchFamily="34" charset="0"/>
            </a:rPr>
            <a:t>Controla el cumplimiento de Autoridades Reguladoras AAPS </a:t>
          </a:r>
          <a:r>
            <a:rPr lang="es-ES" dirty="0" err="1" smtClean="0">
              <a:solidFill>
                <a:schemeClr val="tx1"/>
              </a:solidFill>
              <a:latin typeface="Arial Rounded MT Bold" panose="020F0704030504030204" pitchFamily="34" charset="0"/>
            </a:rPr>
            <a:t>SENARI</a:t>
          </a:r>
          <a:endParaRPr lang="es-ES" dirty="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A2EB847A-B4EA-4C4A-A0E2-089AD0CB7C85}" type="parTrans" cxnId="{E9C1DDE7-9816-4184-83F3-FE02EF7BA165}">
      <dgm:prSet/>
      <dgm:spPr/>
      <dgm:t>
        <a:bodyPr/>
        <a:lstStyle/>
        <a:p>
          <a:endParaRPr lang="es-ES"/>
        </a:p>
      </dgm:t>
    </dgm:pt>
    <dgm:pt modelId="{C13ACE12-6C6B-4406-9815-9E66D24D4771}" type="sibTrans" cxnId="{E9C1DDE7-9816-4184-83F3-FE02EF7BA165}">
      <dgm:prSet/>
      <dgm:spPr/>
      <dgm:t>
        <a:bodyPr/>
        <a:lstStyle/>
        <a:p>
          <a:endParaRPr lang="es-ES"/>
        </a:p>
      </dgm:t>
    </dgm:pt>
    <dgm:pt modelId="{6FC928F3-EF04-4AC3-B94E-7C93D55EEC68}" type="pres">
      <dgm:prSet presAssocID="{4AB2FA9B-DAD8-4FD7-BFDB-345B25328BA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B0F8E736-E3EE-4B44-A1F6-02128F3E55D0}" type="pres">
      <dgm:prSet presAssocID="{4AB2FA9B-DAD8-4FD7-BFDB-345B25328BAF}" presName="Name1" presStyleCnt="0"/>
      <dgm:spPr/>
    </dgm:pt>
    <dgm:pt modelId="{1C3C2A29-788D-457E-8799-8B8CA932A790}" type="pres">
      <dgm:prSet presAssocID="{4AB2FA9B-DAD8-4FD7-BFDB-345B25328BAF}" presName="cycle" presStyleCnt="0"/>
      <dgm:spPr/>
    </dgm:pt>
    <dgm:pt modelId="{8B530F14-D4D0-454A-B3A6-918A6281ACED}" type="pres">
      <dgm:prSet presAssocID="{4AB2FA9B-DAD8-4FD7-BFDB-345B25328BAF}" presName="srcNode" presStyleLbl="node1" presStyleIdx="0" presStyleCnt="5"/>
      <dgm:spPr/>
    </dgm:pt>
    <dgm:pt modelId="{B1B99450-AA80-4ED0-8592-1BB0CA5CA0D2}" type="pres">
      <dgm:prSet presAssocID="{4AB2FA9B-DAD8-4FD7-BFDB-345B25328BAF}" presName="conn" presStyleLbl="parChTrans1D2" presStyleIdx="0" presStyleCnt="1"/>
      <dgm:spPr/>
      <dgm:t>
        <a:bodyPr/>
        <a:lstStyle/>
        <a:p>
          <a:endParaRPr lang="es-ES"/>
        </a:p>
      </dgm:t>
    </dgm:pt>
    <dgm:pt modelId="{AF5A2393-FFA3-42C2-A20D-677881CE6A2D}" type="pres">
      <dgm:prSet presAssocID="{4AB2FA9B-DAD8-4FD7-BFDB-345B25328BAF}" presName="extraNode" presStyleLbl="node1" presStyleIdx="0" presStyleCnt="5"/>
      <dgm:spPr/>
    </dgm:pt>
    <dgm:pt modelId="{B92CCF54-9C5B-4DB0-AF5E-061E4D2581A2}" type="pres">
      <dgm:prSet presAssocID="{4AB2FA9B-DAD8-4FD7-BFDB-345B25328BAF}" presName="dstNode" presStyleLbl="node1" presStyleIdx="0" presStyleCnt="5"/>
      <dgm:spPr/>
    </dgm:pt>
    <dgm:pt modelId="{0DF9E0D9-1ACF-44CE-811C-CBCE1360E4B6}" type="pres">
      <dgm:prSet presAssocID="{50B208B2-FAFB-4BA2-B9B0-4C19FCB32D28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04ED3E1-1C7B-4669-B375-5DEDFBFBA78C}" type="pres">
      <dgm:prSet presAssocID="{50B208B2-FAFB-4BA2-B9B0-4C19FCB32D28}" presName="accent_1" presStyleCnt="0"/>
      <dgm:spPr/>
    </dgm:pt>
    <dgm:pt modelId="{6D9E7482-14A1-48EB-9D41-08F5DC005747}" type="pres">
      <dgm:prSet presAssocID="{50B208B2-FAFB-4BA2-B9B0-4C19FCB32D28}" presName="accentRepeatNode" presStyleLbl="solidFgAcc1" presStyleIdx="0" presStyleCnt="5"/>
      <dgm:spPr/>
    </dgm:pt>
    <dgm:pt modelId="{B72BD6C2-1405-44FF-B8E4-614BB89A7F49}" type="pres">
      <dgm:prSet presAssocID="{D91B5970-5300-4523-8D16-99975D6139CF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3B83E97-EECA-447B-879E-2E1C2189FD6C}" type="pres">
      <dgm:prSet presAssocID="{D91B5970-5300-4523-8D16-99975D6139CF}" presName="accent_2" presStyleCnt="0"/>
      <dgm:spPr/>
    </dgm:pt>
    <dgm:pt modelId="{27C73796-BC5E-4558-A62D-C22C07F83E28}" type="pres">
      <dgm:prSet presAssocID="{D91B5970-5300-4523-8D16-99975D6139CF}" presName="accentRepeatNode" presStyleLbl="solidFgAcc1" presStyleIdx="1" presStyleCnt="5"/>
      <dgm:spPr/>
    </dgm:pt>
    <dgm:pt modelId="{F7C4365E-2553-4D84-BD0E-E6E2BECA6254}" type="pres">
      <dgm:prSet presAssocID="{77955996-10BF-45B3-968E-47E8ADAE54AC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7337A08-7A69-4811-8D8B-0A5684FB70A3}" type="pres">
      <dgm:prSet presAssocID="{77955996-10BF-45B3-968E-47E8ADAE54AC}" presName="accent_3" presStyleCnt="0"/>
      <dgm:spPr/>
    </dgm:pt>
    <dgm:pt modelId="{F65C7D50-E98C-4DBB-9D37-D910F1D05E2E}" type="pres">
      <dgm:prSet presAssocID="{77955996-10BF-45B3-968E-47E8ADAE54AC}" presName="accentRepeatNode" presStyleLbl="solidFgAcc1" presStyleIdx="2" presStyleCnt="5"/>
      <dgm:spPr/>
    </dgm:pt>
    <dgm:pt modelId="{C0327F6F-7519-4B8A-9826-9E6A6EA78373}" type="pres">
      <dgm:prSet presAssocID="{44E169DE-1B2A-46EA-889F-99A2D3D14C58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F88B6B5-00DE-4584-BF58-C4AB575FADA7}" type="pres">
      <dgm:prSet presAssocID="{44E169DE-1B2A-46EA-889F-99A2D3D14C58}" presName="accent_4" presStyleCnt="0"/>
      <dgm:spPr/>
    </dgm:pt>
    <dgm:pt modelId="{D326C491-E740-4DD2-88A7-EAF153467D6D}" type="pres">
      <dgm:prSet presAssocID="{44E169DE-1B2A-46EA-889F-99A2D3D14C58}" presName="accentRepeatNode" presStyleLbl="solidFgAcc1" presStyleIdx="3" presStyleCnt="5"/>
      <dgm:spPr/>
    </dgm:pt>
    <dgm:pt modelId="{61EE9405-3FCB-4C9D-97EB-A7AEFBF5C343}" type="pres">
      <dgm:prSet presAssocID="{8701BF0A-6823-4647-8A66-86D6E9F2F341}" presName="text_5" presStyleLbl="node1" presStyleIdx="4" presStyleCnt="5" custLinFactNeighborX="105" custLinFactNeighborY="-396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7980892-1582-46D6-8091-36C69F65F399}" type="pres">
      <dgm:prSet presAssocID="{8701BF0A-6823-4647-8A66-86D6E9F2F341}" presName="accent_5" presStyleCnt="0"/>
      <dgm:spPr/>
    </dgm:pt>
    <dgm:pt modelId="{C03B456D-FCBB-40E6-A19A-80ACAEF6C190}" type="pres">
      <dgm:prSet presAssocID="{8701BF0A-6823-4647-8A66-86D6E9F2F341}" presName="accentRepeatNode" presStyleLbl="solidFgAcc1" presStyleIdx="4" presStyleCnt="5"/>
      <dgm:spPr/>
    </dgm:pt>
  </dgm:ptLst>
  <dgm:cxnLst>
    <dgm:cxn modelId="{724D0086-F868-4A25-AB63-B014F3A9CA48}" type="presOf" srcId="{77955996-10BF-45B3-968E-47E8ADAE54AC}" destId="{F7C4365E-2553-4D84-BD0E-E6E2BECA6254}" srcOrd="0" destOrd="0" presId="urn:microsoft.com/office/officeart/2008/layout/VerticalCurvedList"/>
    <dgm:cxn modelId="{1ABF19E5-5DDE-4417-98EB-F53E62666AB9}" type="presOf" srcId="{44E169DE-1B2A-46EA-889F-99A2D3D14C58}" destId="{C0327F6F-7519-4B8A-9826-9E6A6EA78373}" srcOrd="0" destOrd="0" presId="urn:microsoft.com/office/officeart/2008/layout/VerticalCurvedList"/>
    <dgm:cxn modelId="{68104C41-8940-4B1E-BD86-81B0DC0928B1}" type="presOf" srcId="{4AB2FA9B-DAD8-4FD7-BFDB-345B25328BAF}" destId="{6FC928F3-EF04-4AC3-B94E-7C93D55EEC68}" srcOrd="0" destOrd="0" presId="urn:microsoft.com/office/officeart/2008/layout/VerticalCurvedList"/>
    <dgm:cxn modelId="{AF5C3AFC-8AD0-4C19-BFE5-F5027B2DDD41}" type="presOf" srcId="{D91B5970-5300-4523-8D16-99975D6139CF}" destId="{B72BD6C2-1405-44FF-B8E4-614BB89A7F49}" srcOrd="0" destOrd="0" presId="urn:microsoft.com/office/officeart/2008/layout/VerticalCurvedList"/>
    <dgm:cxn modelId="{4312D1A1-A7F1-4C3D-A58D-B8B07E3B46A8}" srcId="{4AB2FA9B-DAD8-4FD7-BFDB-345B25328BAF}" destId="{D91B5970-5300-4523-8D16-99975D6139CF}" srcOrd="1" destOrd="0" parTransId="{15E048E7-7080-40D6-A12A-F8F7D2BDD958}" sibTransId="{C037E170-9512-4D86-836B-69A29F2562F7}"/>
    <dgm:cxn modelId="{9303E285-B403-4670-983D-8ABED3AC7CDC}" srcId="{4AB2FA9B-DAD8-4FD7-BFDB-345B25328BAF}" destId="{8701BF0A-6823-4647-8A66-86D6E9F2F341}" srcOrd="4" destOrd="0" parTransId="{B2EA9043-57C4-48F6-9F3E-5BFEEFD4280D}" sibTransId="{5ABC1F63-3D7C-4240-9F36-6A5B386A0BF2}"/>
    <dgm:cxn modelId="{9BAD4642-7B9F-423D-B0F8-A94886C317FB}" srcId="{4AB2FA9B-DAD8-4FD7-BFDB-345B25328BAF}" destId="{77955996-10BF-45B3-968E-47E8ADAE54AC}" srcOrd="2" destOrd="0" parTransId="{06549C5B-8B2A-447F-835F-9681DA0C6341}" sibTransId="{E27F2F09-5C5E-4A6F-8E49-178BC335E1E4}"/>
    <dgm:cxn modelId="{8B560C58-F95A-4001-AB81-8E4C57BDAF4E}" type="presOf" srcId="{461CF5A5-B6E2-4CF4-85C3-83343510E953}" destId="{B1B99450-AA80-4ED0-8592-1BB0CA5CA0D2}" srcOrd="0" destOrd="0" presId="urn:microsoft.com/office/officeart/2008/layout/VerticalCurvedList"/>
    <dgm:cxn modelId="{729FEE5C-2693-411F-ADC7-4A994D1F1D3E}" srcId="{4AB2FA9B-DAD8-4FD7-BFDB-345B25328BAF}" destId="{50B208B2-FAFB-4BA2-B9B0-4C19FCB32D28}" srcOrd="0" destOrd="0" parTransId="{D5CA6077-0407-4D5C-AEF7-E1A1E9D5A535}" sibTransId="{461CF5A5-B6E2-4CF4-85C3-83343510E953}"/>
    <dgm:cxn modelId="{E9C1DDE7-9816-4184-83F3-FE02EF7BA165}" srcId="{4AB2FA9B-DAD8-4FD7-BFDB-345B25328BAF}" destId="{44E169DE-1B2A-46EA-889F-99A2D3D14C58}" srcOrd="3" destOrd="0" parTransId="{A2EB847A-B4EA-4C4A-A0E2-089AD0CB7C85}" sibTransId="{C13ACE12-6C6B-4406-9815-9E66D24D4771}"/>
    <dgm:cxn modelId="{FA27594C-E921-4427-AF13-6E152E62D224}" type="presOf" srcId="{8701BF0A-6823-4647-8A66-86D6E9F2F341}" destId="{61EE9405-3FCB-4C9D-97EB-A7AEFBF5C343}" srcOrd="0" destOrd="0" presId="urn:microsoft.com/office/officeart/2008/layout/VerticalCurvedList"/>
    <dgm:cxn modelId="{ADA154B0-A680-4E7F-BCE0-A9CDE1184C05}" type="presOf" srcId="{50B208B2-FAFB-4BA2-B9B0-4C19FCB32D28}" destId="{0DF9E0D9-1ACF-44CE-811C-CBCE1360E4B6}" srcOrd="0" destOrd="0" presId="urn:microsoft.com/office/officeart/2008/layout/VerticalCurvedList"/>
    <dgm:cxn modelId="{5018124C-FD32-45DB-A893-B2ADCB92A4DD}" type="presParOf" srcId="{6FC928F3-EF04-4AC3-B94E-7C93D55EEC68}" destId="{B0F8E736-E3EE-4B44-A1F6-02128F3E55D0}" srcOrd="0" destOrd="0" presId="urn:microsoft.com/office/officeart/2008/layout/VerticalCurvedList"/>
    <dgm:cxn modelId="{69D9A0E4-8CC0-4DB6-9DA3-92C2EE8C2ECF}" type="presParOf" srcId="{B0F8E736-E3EE-4B44-A1F6-02128F3E55D0}" destId="{1C3C2A29-788D-457E-8799-8B8CA932A790}" srcOrd="0" destOrd="0" presId="urn:microsoft.com/office/officeart/2008/layout/VerticalCurvedList"/>
    <dgm:cxn modelId="{B38F579B-1F3E-4EAD-B7D1-BE0DCEC90204}" type="presParOf" srcId="{1C3C2A29-788D-457E-8799-8B8CA932A790}" destId="{8B530F14-D4D0-454A-B3A6-918A6281ACED}" srcOrd="0" destOrd="0" presId="urn:microsoft.com/office/officeart/2008/layout/VerticalCurvedList"/>
    <dgm:cxn modelId="{19B2BE39-87DC-4B60-B644-62A98A2CDBF9}" type="presParOf" srcId="{1C3C2A29-788D-457E-8799-8B8CA932A790}" destId="{B1B99450-AA80-4ED0-8592-1BB0CA5CA0D2}" srcOrd="1" destOrd="0" presId="urn:microsoft.com/office/officeart/2008/layout/VerticalCurvedList"/>
    <dgm:cxn modelId="{F533EB86-3C12-4B42-8F51-B1D82E181F7F}" type="presParOf" srcId="{1C3C2A29-788D-457E-8799-8B8CA932A790}" destId="{AF5A2393-FFA3-42C2-A20D-677881CE6A2D}" srcOrd="2" destOrd="0" presId="urn:microsoft.com/office/officeart/2008/layout/VerticalCurvedList"/>
    <dgm:cxn modelId="{B755FE6C-A878-4232-8B06-24079A0D7B7C}" type="presParOf" srcId="{1C3C2A29-788D-457E-8799-8B8CA932A790}" destId="{B92CCF54-9C5B-4DB0-AF5E-061E4D2581A2}" srcOrd="3" destOrd="0" presId="urn:microsoft.com/office/officeart/2008/layout/VerticalCurvedList"/>
    <dgm:cxn modelId="{32B8DACC-4AA6-4DAB-9F41-0FAE32C386A3}" type="presParOf" srcId="{B0F8E736-E3EE-4B44-A1F6-02128F3E55D0}" destId="{0DF9E0D9-1ACF-44CE-811C-CBCE1360E4B6}" srcOrd="1" destOrd="0" presId="urn:microsoft.com/office/officeart/2008/layout/VerticalCurvedList"/>
    <dgm:cxn modelId="{B5986FF3-FB72-404A-A117-EA6EAA4A44CB}" type="presParOf" srcId="{B0F8E736-E3EE-4B44-A1F6-02128F3E55D0}" destId="{104ED3E1-1C7B-4669-B375-5DEDFBFBA78C}" srcOrd="2" destOrd="0" presId="urn:microsoft.com/office/officeart/2008/layout/VerticalCurvedList"/>
    <dgm:cxn modelId="{8642DBE2-F0F0-4AD2-8724-07676EA3AA5B}" type="presParOf" srcId="{104ED3E1-1C7B-4669-B375-5DEDFBFBA78C}" destId="{6D9E7482-14A1-48EB-9D41-08F5DC005747}" srcOrd="0" destOrd="0" presId="urn:microsoft.com/office/officeart/2008/layout/VerticalCurvedList"/>
    <dgm:cxn modelId="{33FA20D7-25CC-4770-8792-B33C97EA1FB4}" type="presParOf" srcId="{B0F8E736-E3EE-4B44-A1F6-02128F3E55D0}" destId="{B72BD6C2-1405-44FF-B8E4-614BB89A7F49}" srcOrd="3" destOrd="0" presId="urn:microsoft.com/office/officeart/2008/layout/VerticalCurvedList"/>
    <dgm:cxn modelId="{72187743-1A7F-4F10-ABA4-140FC6A11C30}" type="presParOf" srcId="{B0F8E736-E3EE-4B44-A1F6-02128F3E55D0}" destId="{A3B83E97-EECA-447B-879E-2E1C2189FD6C}" srcOrd="4" destOrd="0" presId="urn:microsoft.com/office/officeart/2008/layout/VerticalCurvedList"/>
    <dgm:cxn modelId="{6489EBFC-16DF-4637-8E41-18CF24EB359A}" type="presParOf" srcId="{A3B83E97-EECA-447B-879E-2E1C2189FD6C}" destId="{27C73796-BC5E-4558-A62D-C22C07F83E28}" srcOrd="0" destOrd="0" presId="urn:microsoft.com/office/officeart/2008/layout/VerticalCurvedList"/>
    <dgm:cxn modelId="{73D5A03B-7043-4D24-A358-EA20EF1AC6DE}" type="presParOf" srcId="{B0F8E736-E3EE-4B44-A1F6-02128F3E55D0}" destId="{F7C4365E-2553-4D84-BD0E-E6E2BECA6254}" srcOrd="5" destOrd="0" presId="urn:microsoft.com/office/officeart/2008/layout/VerticalCurvedList"/>
    <dgm:cxn modelId="{1F0ED893-26FC-4D06-B34B-DC59EEC4054F}" type="presParOf" srcId="{B0F8E736-E3EE-4B44-A1F6-02128F3E55D0}" destId="{B7337A08-7A69-4811-8D8B-0A5684FB70A3}" srcOrd="6" destOrd="0" presId="urn:microsoft.com/office/officeart/2008/layout/VerticalCurvedList"/>
    <dgm:cxn modelId="{E6E61AB1-01B3-46FE-AAD1-5CF46E7020AA}" type="presParOf" srcId="{B7337A08-7A69-4811-8D8B-0A5684FB70A3}" destId="{F65C7D50-E98C-4DBB-9D37-D910F1D05E2E}" srcOrd="0" destOrd="0" presId="urn:microsoft.com/office/officeart/2008/layout/VerticalCurvedList"/>
    <dgm:cxn modelId="{F30EABE8-4D5D-49DD-8ACB-CB3B048FF8A6}" type="presParOf" srcId="{B0F8E736-E3EE-4B44-A1F6-02128F3E55D0}" destId="{C0327F6F-7519-4B8A-9826-9E6A6EA78373}" srcOrd="7" destOrd="0" presId="urn:microsoft.com/office/officeart/2008/layout/VerticalCurvedList"/>
    <dgm:cxn modelId="{ABC35FD0-0778-41D5-A3A7-7CD52FBB4672}" type="presParOf" srcId="{B0F8E736-E3EE-4B44-A1F6-02128F3E55D0}" destId="{8F88B6B5-00DE-4584-BF58-C4AB575FADA7}" srcOrd="8" destOrd="0" presId="urn:microsoft.com/office/officeart/2008/layout/VerticalCurvedList"/>
    <dgm:cxn modelId="{E02C6DBE-37F4-41B5-9933-638DAD58F0AC}" type="presParOf" srcId="{8F88B6B5-00DE-4584-BF58-C4AB575FADA7}" destId="{D326C491-E740-4DD2-88A7-EAF153467D6D}" srcOrd="0" destOrd="0" presId="urn:microsoft.com/office/officeart/2008/layout/VerticalCurvedList"/>
    <dgm:cxn modelId="{8C4B49B8-96A1-4F5E-A860-46B48AF072A9}" type="presParOf" srcId="{B0F8E736-E3EE-4B44-A1F6-02128F3E55D0}" destId="{61EE9405-3FCB-4C9D-97EB-A7AEFBF5C343}" srcOrd="9" destOrd="0" presId="urn:microsoft.com/office/officeart/2008/layout/VerticalCurvedList"/>
    <dgm:cxn modelId="{1B260031-A078-45E3-9D23-D3E8991910D9}" type="presParOf" srcId="{B0F8E736-E3EE-4B44-A1F6-02128F3E55D0}" destId="{77980892-1582-46D6-8091-36C69F65F399}" srcOrd="10" destOrd="0" presId="urn:microsoft.com/office/officeart/2008/layout/VerticalCurvedList"/>
    <dgm:cxn modelId="{BC14FCEE-FF55-4FE4-8A2C-7B2BF16BE441}" type="presParOf" srcId="{77980892-1582-46D6-8091-36C69F65F399}" destId="{C03B456D-FCBB-40E6-A19A-80ACAEF6C19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AB2FA9B-DAD8-4FD7-BFDB-345B25328BA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0B208B2-FAFB-4BA2-B9B0-4C19FCB32D28}">
      <dgm:prSet phldrT="[Texto]" custT="1"/>
      <dgm:spPr/>
      <dgm:t>
        <a:bodyPr/>
        <a:lstStyle/>
        <a:p>
          <a:r>
            <a:rPr lang="es-MX" sz="2800" dirty="0" smtClean="0">
              <a:solidFill>
                <a:schemeClr val="tx1"/>
              </a:solidFill>
              <a:latin typeface="Arial Rounded MT Bold" panose="020F0704030504030204" pitchFamily="34" charset="0"/>
            </a:rPr>
            <a:t>Penales 5</a:t>
          </a:r>
          <a:endParaRPr lang="es-ES" sz="2800" dirty="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D5CA6077-0407-4D5C-AEF7-E1A1E9D5A535}" type="parTrans" cxnId="{729FEE5C-2693-411F-ADC7-4A994D1F1D3E}">
      <dgm:prSet/>
      <dgm:spPr/>
      <dgm:t>
        <a:bodyPr/>
        <a:lstStyle/>
        <a:p>
          <a:endParaRPr lang="es-ES"/>
        </a:p>
      </dgm:t>
    </dgm:pt>
    <dgm:pt modelId="{461CF5A5-B6E2-4CF4-85C3-83343510E953}" type="sibTrans" cxnId="{729FEE5C-2693-411F-ADC7-4A994D1F1D3E}">
      <dgm:prSet/>
      <dgm:spPr/>
      <dgm:t>
        <a:bodyPr/>
        <a:lstStyle/>
        <a:p>
          <a:endParaRPr lang="es-ES"/>
        </a:p>
      </dgm:t>
    </dgm:pt>
    <dgm:pt modelId="{D91B5970-5300-4523-8D16-99975D6139CF}">
      <dgm:prSet phldrT="[Texto]" custT="1"/>
      <dgm:spPr/>
      <dgm:t>
        <a:bodyPr/>
        <a:lstStyle/>
        <a:p>
          <a:r>
            <a:rPr lang="es-MX" sz="2800" dirty="0" smtClean="0">
              <a:solidFill>
                <a:schemeClr val="tx1"/>
              </a:solidFill>
              <a:latin typeface="Arial Rounded MT Bold" panose="020F0704030504030204" pitchFamily="34" charset="0"/>
            </a:rPr>
            <a:t>Laborales 1</a:t>
          </a:r>
          <a:endParaRPr lang="es-ES" sz="2800" dirty="0"/>
        </a:p>
      </dgm:t>
    </dgm:pt>
    <dgm:pt modelId="{15E048E7-7080-40D6-A12A-F8F7D2BDD958}" type="parTrans" cxnId="{4312D1A1-A7F1-4C3D-A58D-B8B07E3B46A8}">
      <dgm:prSet/>
      <dgm:spPr/>
      <dgm:t>
        <a:bodyPr/>
        <a:lstStyle/>
        <a:p>
          <a:endParaRPr lang="es-ES"/>
        </a:p>
      </dgm:t>
    </dgm:pt>
    <dgm:pt modelId="{C037E170-9512-4D86-836B-69A29F2562F7}" type="sibTrans" cxnId="{4312D1A1-A7F1-4C3D-A58D-B8B07E3B46A8}">
      <dgm:prSet/>
      <dgm:spPr/>
      <dgm:t>
        <a:bodyPr/>
        <a:lstStyle/>
        <a:p>
          <a:endParaRPr lang="es-ES"/>
        </a:p>
      </dgm:t>
    </dgm:pt>
    <dgm:pt modelId="{77955996-10BF-45B3-968E-47E8ADAE54AC}">
      <dgm:prSet phldrT="[Texto]" custT="1"/>
      <dgm:spPr/>
      <dgm:t>
        <a:bodyPr/>
        <a:lstStyle/>
        <a:p>
          <a:r>
            <a:rPr lang="es-MX" sz="2800" dirty="0" smtClean="0">
              <a:solidFill>
                <a:schemeClr val="tx1"/>
              </a:solidFill>
              <a:latin typeface="Arial Rounded MT Bold" panose="020F0704030504030204" pitchFamily="34" charset="0"/>
            </a:rPr>
            <a:t>Administrativos 1</a:t>
          </a:r>
          <a:endParaRPr lang="es-ES" sz="2800" dirty="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06549C5B-8B2A-447F-835F-9681DA0C6341}" type="parTrans" cxnId="{9BAD4642-7B9F-423D-B0F8-A94886C317FB}">
      <dgm:prSet/>
      <dgm:spPr/>
      <dgm:t>
        <a:bodyPr/>
        <a:lstStyle/>
        <a:p>
          <a:endParaRPr lang="es-ES"/>
        </a:p>
      </dgm:t>
    </dgm:pt>
    <dgm:pt modelId="{E27F2F09-5C5E-4A6F-8E49-178BC335E1E4}" type="sibTrans" cxnId="{9BAD4642-7B9F-423D-B0F8-A94886C317FB}">
      <dgm:prSet/>
      <dgm:spPr/>
      <dgm:t>
        <a:bodyPr/>
        <a:lstStyle/>
        <a:p>
          <a:endParaRPr lang="es-ES"/>
        </a:p>
      </dgm:t>
    </dgm:pt>
    <dgm:pt modelId="{6FC928F3-EF04-4AC3-B94E-7C93D55EEC68}" type="pres">
      <dgm:prSet presAssocID="{4AB2FA9B-DAD8-4FD7-BFDB-345B25328BA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B0F8E736-E3EE-4B44-A1F6-02128F3E55D0}" type="pres">
      <dgm:prSet presAssocID="{4AB2FA9B-DAD8-4FD7-BFDB-345B25328BAF}" presName="Name1" presStyleCnt="0"/>
      <dgm:spPr/>
    </dgm:pt>
    <dgm:pt modelId="{1C3C2A29-788D-457E-8799-8B8CA932A790}" type="pres">
      <dgm:prSet presAssocID="{4AB2FA9B-DAD8-4FD7-BFDB-345B25328BAF}" presName="cycle" presStyleCnt="0"/>
      <dgm:spPr/>
    </dgm:pt>
    <dgm:pt modelId="{8B530F14-D4D0-454A-B3A6-918A6281ACED}" type="pres">
      <dgm:prSet presAssocID="{4AB2FA9B-DAD8-4FD7-BFDB-345B25328BAF}" presName="srcNode" presStyleLbl="node1" presStyleIdx="0" presStyleCnt="3"/>
      <dgm:spPr/>
    </dgm:pt>
    <dgm:pt modelId="{B1B99450-AA80-4ED0-8592-1BB0CA5CA0D2}" type="pres">
      <dgm:prSet presAssocID="{4AB2FA9B-DAD8-4FD7-BFDB-345B25328BAF}" presName="conn" presStyleLbl="parChTrans1D2" presStyleIdx="0" presStyleCnt="1"/>
      <dgm:spPr/>
      <dgm:t>
        <a:bodyPr/>
        <a:lstStyle/>
        <a:p>
          <a:endParaRPr lang="es-ES"/>
        </a:p>
      </dgm:t>
    </dgm:pt>
    <dgm:pt modelId="{AF5A2393-FFA3-42C2-A20D-677881CE6A2D}" type="pres">
      <dgm:prSet presAssocID="{4AB2FA9B-DAD8-4FD7-BFDB-345B25328BAF}" presName="extraNode" presStyleLbl="node1" presStyleIdx="0" presStyleCnt="3"/>
      <dgm:spPr/>
    </dgm:pt>
    <dgm:pt modelId="{B92CCF54-9C5B-4DB0-AF5E-061E4D2581A2}" type="pres">
      <dgm:prSet presAssocID="{4AB2FA9B-DAD8-4FD7-BFDB-345B25328BAF}" presName="dstNode" presStyleLbl="node1" presStyleIdx="0" presStyleCnt="3"/>
      <dgm:spPr/>
    </dgm:pt>
    <dgm:pt modelId="{0DF9E0D9-1ACF-44CE-811C-CBCE1360E4B6}" type="pres">
      <dgm:prSet presAssocID="{50B208B2-FAFB-4BA2-B9B0-4C19FCB32D28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04ED3E1-1C7B-4669-B375-5DEDFBFBA78C}" type="pres">
      <dgm:prSet presAssocID="{50B208B2-FAFB-4BA2-B9B0-4C19FCB32D28}" presName="accent_1" presStyleCnt="0"/>
      <dgm:spPr/>
    </dgm:pt>
    <dgm:pt modelId="{6D9E7482-14A1-48EB-9D41-08F5DC005747}" type="pres">
      <dgm:prSet presAssocID="{50B208B2-FAFB-4BA2-B9B0-4C19FCB32D28}" presName="accentRepeatNode" presStyleLbl="solidFgAcc1" presStyleIdx="0" presStyleCnt="3"/>
      <dgm:spPr/>
    </dgm:pt>
    <dgm:pt modelId="{B72BD6C2-1405-44FF-B8E4-614BB89A7F49}" type="pres">
      <dgm:prSet presAssocID="{D91B5970-5300-4523-8D16-99975D6139CF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3B83E97-EECA-447B-879E-2E1C2189FD6C}" type="pres">
      <dgm:prSet presAssocID="{D91B5970-5300-4523-8D16-99975D6139CF}" presName="accent_2" presStyleCnt="0"/>
      <dgm:spPr/>
    </dgm:pt>
    <dgm:pt modelId="{27C73796-BC5E-4558-A62D-C22C07F83E28}" type="pres">
      <dgm:prSet presAssocID="{D91B5970-5300-4523-8D16-99975D6139CF}" presName="accentRepeatNode" presStyleLbl="solidFgAcc1" presStyleIdx="1" presStyleCnt="3"/>
      <dgm:spPr/>
    </dgm:pt>
    <dgm:pt modelId="{F7C4365E-2553-4D84-BD0E-E6E2BECA6254}" type="pres">
      <dgm:prSet presAssocID="{77955996-10BF-45B3-968E-47E8ADAE54AC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7337A08-7A69-4811-8D8B-0A5684FB70A3}" type="pres">
      <dgm:prSet presAssocID="{77955996-10BF-45B3-968E-47E8ADAE54AC}" presName="accent_3" presStyleCnt="0"/>
      <dgm:spPr/>
    </dgm:pt>
    <dgm:pt modelId="{F65C7D50-E98C-4DBB-9D37-D910F1D05E2E}" type="pres">
      <dgm:prSet presAssocID="{77955996-10BF-45B3-968E-47E8ADAE54AC}" presName="accentRepeatNode" presStyleLbl="solidFgAcc1" presStyleIdx="2" presStyleCnt="3"/>
      <dgm:spPr/>
    </dgm:pt>
  </dgm:ptLst>
  <dgm:cxnLst>
    <dgm:cxn modelId="{BB635269-5109-49EC-9C3B-6F42DC634234}" type="presOf" srcId="{50B208B2-FAFB-4BA2-B9B0-4C19FCB32D28}" destId="{0DF9E0D9-1ACF-44CE-811C-CBCE1360E4B6}" srcOrd="0" destOrd="0" presId="urn:microsoft.com/office/officeart/2008/layout/VerticalCurvedList"/>
    <dgm:cxn modelId="{A182A548-2BD5-4245-B7FA-95AA8312087E}" type="presOf" srcId="{D91B5970-5300-4523-8D16-99975D6139CF}" destId="{B72BD6C2-1405-44FF-B8E4-614BB89A7F49}" srcOrd="0" destOrd="0" presId="urn:microsoft.com/office/officeart/2008/layout/VerticalCurvedList"/>
    <dgm:cxn modelId="{48693D1D-B7EA-40F1-BB3E-911FE4862475}" type="presOf" srcId="{4AB2FA9B-DAD8-4FD7-BFDB-345B25328BAF}" destId="{6FC928F3-EF04-4AC3-B94E-7C93D55EEC68}" srcOrd="0" destOrd="0" presId="urn:microsoft.com/office/officeart/2008/layout/VerticalCurvedList"/>
    <dgm:cxn modelId="{4312D1A1-A7F1-4C3D-A58D-B8B07E3B46A8}" srcId="{4AB2FA9B-DAD8-4FD7-BFDB-345B25328BAF}" destId="{D91B5970-5300-4523-8D16-99975D6139CF}" srcOrd="1" destOrd="0" parTransId="{15E048E7-7080-40D6-A12A-F8F7D2BDD958}" sibTransId="{C037E170-9512-4D86-836B-69A29F2562F7}"/>
    <dgm:cxn modelId="{E46F57EC-EA30-4176-A6DF-6B90C2EF4E88}" type="presOf" srcId="{77955996-10BF-45B3-968E-47E8ADAE54AC}" destId="{F7C4365E-2553-4D84-BD0E-E6E2BECA6254}" srcOrd="0" destOrd="0" presId="urn:microsoft.com/office/officeart/2008/layout/VerticalCurvedList"/>
    <dgm:cxn modelId="{9BAD4642-7B9F-423D-B0F8-A94886C317FB}" srcId="{4AB2FA9B-DAD8-4FD7-BFDB-345B25328BAF}" destId="{77955996-10BF-45B3-968E-47E8ADAE54AC}" srcOrd="2" destOrd="0" parTransId="{06549C5B-8B2A-447F-835F-9681DA0C6341}" sibTransId="{E27F2F09-5C5E-4A6F-8E49-178BC335E1E4}"/>
    <dgm:cxn modelId="{729FEE5C-2693-411F-ADC7-4A994D1F1D3E}" srcId="{4AB2FA9B-DAD8-4FD7-BFDB-345B25328BAF}" destId="{50B208B2-FAFB-4BA2-B9B0-4C19FCB32D28}" srcOrd="0" destOrd="0" parTransId="{D5CA6077-0407-4D5C-AEF7-E1A1E9D5A535}" sibTransId="{461CF5A5-B6E2-4CF4-85C3-83343510E953}"/>
    <dgm:cxn modelId="{FD314B4E-0E21-4C21-93BF-A7F49CCA1692}" type="presOf" srcId="{461CF5A5-B6E2-4CF4-85C3-83343510E953}" destId="{B1B99450-AA80-4ED0-8592-1BB0CA5CA0D2}" srcOrd="0" destOrd="0" presId="urn:microsoft.com/office/officeart/2008/layout/VerticalCurvedList"/>
    <dgm:cxn modelId="{E7B26FB0-91B5-43B0-9126-6C2141BC5B4D}" type="presParOf" srcId="{6FC928F3-EF04-4AC3-B94E-7C93D55EEC68}" destId="{B0F8E736-E3EE-4B44-A1F6-02128F3E55D0}" srcOrd="0" destOrd="0" presId="urn:microsoft.com/office/officeart/2008/layout/VerticalCurvedList"/>
    <dgm:cxn modelId="{58EB77A1-CCFA-4781-BDF9-10934E660D5F}" type="presParOf" srcId="{B0F8E736-E3EE-4B44-A1F6-02128F3E55D0}" destId="{1C3C2A29-788D-457E-8799-8B8CA932A790}" srcOrd="0" destOrd="0" presId="urn:microsoft.com/office/officeart/2008/layout/VerticalCurvedList"/>
    <dgm:cxn modelId="{AA21D09B-F3DD-44EE-9BF3-E9328CE29EB3}" type="presParOf" srcId="{1C3C2A29-788D-457E-8799-8B8CA932A790}" destId="{8B530F14-D4D0-454A-B3A6-918A6281ACED}" srcOrd="0" destOrd="0" presId="urn:microsoft.com/office/officeart/2008/layout/VerticalCurvedList"/>
    <dgm:cxn modelId="{369FFE65-2C7C-432E-8AB2-3905DB38B899}" type="presParOf" srcId="{1C3C2A29-788D-457E-8799-8B8CA932A790}" destId="{B1B99450-AA80-4ED0-8592-1BB0CA5CA0D2}" srcOrd="1" destOrd="0" presId="urn:microsoft.com/office/officeart/2008/layout/VerticalCurvedList"/>
    <dgm:cxn modelId="{3A3D83A6-09C3-469D-86AE-2F10C9B66141}" type="presParOf" srcId="{1C3C2A29-788D-457E-8799-8B8CA932A790}" destId="{AF5A2393-FFA3-42C2-A20D-677881CE6A2D}" srcOrd="2" destOrd="0" presId="urn:microsoft.com/office/officeart/2008/layout/VerticalCurvedList"/>
    <dgm:cxn modelId="{F5CE1D92-8E2B-4A81-9E7D-0E63FCF97D1E}" type="presParOf" srcId="{1C3C2A29-788D-457E-8799-8B8CA932A790}" destId="{B92CCF54-9C5B-4DB0-AF5E-061E4D2581A2}" srcOrd="3" destOrd="0" presId="urn:microsoft.com/office/officeart/2008/layout/VerticalCurvedList"/>
    <dgm:cxn modelId="{239C0C9E-B445-4860-9131-8E92AA0D5F1F}" type="presParOf" srcId="{B0F8E736-E3EE-4B44-A1F6-02128F3E55D0}" destId="{0DF9E0D9-1ACF-44CE-811C-CBCE1360E4B6}" srcOrd="1" destOrd="0" presId="urn:microsoft.com/office/officeart/2008/layout/VerticalCurvedList"/>
    <dgm:cxn modelId="{033DC226-73D9-49A3-A651-49F0EA2ED320}" type="presParOf" srcId="{B0F8E736-E3EE-4B44-A1F6-02128F3E55D0}" destId="{104ED3E1-1C7B-4669-B375-5DEDFBFBA78C}" srcOrd="2" destOrd="0" presId="urn:microsoft.com/office/officeart/2008/layout/VerticalCurvedList"/>
    <dgm:cxn modelId="{B0C722DE-74EA-4D7D-A2CD-4986D9D37738}" type="presParOf" srcId="{104ED3E1-1C7B-4669-B375-5DEDFBFBA78C}" destId="{6D9E7482-14A1-48EB-9D41-08F5DC005747}" srcOrd="0" destOrd="0" presId="urn:microsoft.com/office/officeart/2008/layout/VerticalCurvedList"/>
    <dgm:cxn modelId="{AD16E64F-3B91-4617-A148-9A43DDDCD16E}" type="presParOf" srcId="{B0F8E736-E3EE-4B44-A1F6-02128F3E55D0}" destId="{B72BD6C2-1405-44FF-B8E4-614BB89A7F49}" srcOrd="3" destOrd="0" presId="urn:microsoft.com/office/officeart/2008/layout/VerticalCurvedList"/>
    <dgm:cxn modelId="{36635493-21D7-4257-91B1-5111A975D36A}" type="presParOf" srcId="{B0F8E736-E3EE-4B44-A1F6-02128F3E55D0}" destId="{A3B83E97-EECA-447B-879E-2E1C2189FD6C}" srcOrd="4" destOrd="0" presId="urn:microsoft.com/office/officeart/2008/layout/VerticalCurvedList"/>
    <dgm:cxn modelId="{AFA8EB7C-195B-4167-8E5A-0F1E10923713}" type="presParOf" srcId="{A3B83E97-EECA-447B-879E-2E1C2189FD6C}" destId="{27C73796-BC5E-4558-A62D-C22C07F83E28}" srcOrd="0" destOrd="0" presId="urn:microsoft.com/office/officeart/2008/layout/VerticalCurvedList"/>
    <dgm:cxn modelId="{B53DC181-1647-4A72-B91D-95D58DD4C269}" type="presParOf" srcId="{B0F8E736-E3EE-4B44-A1F6-02128F3E55D0}" destId="{F7C4365E-2553-4D84-BD0E-E6E2BECA6254}" srcOrd="5" destOrd="0" presId="urn:microsoft.com/office/officeart/2008/layout/VerticalCurvedList"/>
    <dgm:cxn modelId="{E09D7CB3-3952-4F72-A2AE-B9AC4AFBFD7D}" type="presParOf" srcId="{B0F8E736-E3EE-4B44-A1F6-02128F3E55D0}" destId="{B7337A08-7A69-4811-8D8B-0A5684FB70A3}" srcOrd="6" destOrd="0" presId="urn:microsoft.com/office/officeart/2008/layout/VerticalCurvedList"/>
    <dgm:cxn modelId="{A84648B5-36A6-4ECF-A6E6-60F8C7A9E566}" type="presParOf" srcId="{B7337A08-7A69-4811-8D8B-0A5684FB70A3}" destId="{F65C7D50-E98C-4DBB-9D37-D910F1D05E2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7A47BEB-FE51-4135-A7FE-717900B36289}" type="doc">
      <dgm:prSet loTypeId="urn:microsoft.com/office/officeart/2005/8/layout/cycle4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BO"/>
        </a:p>
      </dgm:t>
    </dgm:pt>
    <dgm:pt modelId="{240C0BC2-5A24-4BE5-8D64-B847120B0E73}">
      <dgm:prSet phldrT="[Texto]"/>
      <dgm:spPr/>
      <dgm:t>
        <a:bodyPr/>
        <a:lstStyle/>
        <a:p>
          <a:r>
            <a:rPr lang="es-ES" b="1" dirty="0" smtClean="0"/>
            <a:t>6</a:t>
          </a:r>
          <a:endParaRPr lang="es-BO" b="1" dirty="0"/>
        </a:p>
      </dgm:t>
    </dgm:pt>
    <dgm:pt modelId="{B9438D0A-F639-4641-A41B-73E98150B92A}" type="parTrans" cxnId="{7F27E994-FE7B-41E3-98E3-82CCB68398A7}">
      <dgm:prSet/>
      <dgm:spPr/>
      <dgm:t>
        <a:bodyPr/>
        <a:lstStyle/>
        <a:p>
          <a:endParaRPr lang="es-BO"/>
        </a:p>
      </dgm:t>
    </dgm:pt>
    <dgm:pt modelId="{88FD4F8D-CB58-4D29-8812-FFD904DAFE57}" type="sibTrans" cxnId="{7F27E994-FE7B-41E3-98E3-82CCB68398A7}">
      <dgm:prSet/>
      <dgm:spPr/>
      <dgm:t>
        <a:bodyPr/>
        <a:lstStyle/>
        <a:p>
          <a:endParaRPr lang="es-BO"/>
        </a:p>
      </dgm:t>
    </dgm:pt>
    <dgm:pt modelId="{FF9E038B-F7F1-4A0D-8119-BCBBAB35FB4B}">
      <dgm:prSet phldrT="[Texto]"/>
      <dgm:spPr/>
      <dgm:t>
        <a:bodyPr/>
        <a:lstStyle/>
        <a:p>
          <a:r>
            <a:rPr lang="es-ES" b="1" dirty="0" smtClean="0"/>
            <a:t>10</a:t>
          </a:r>
          <a:endParaRPr lang="es-BO" b="1" dirty="0"/>
        </a:p>
      </dgm:t>
    </dgm:pt>
    <dgm:pt modelId="{4CEDE9A4-9543-4A87-A1BC-61D467285453}" type="parTrans" cxnId="{E0BF6FFA-20BD-4F7D-8CFF-B21929A8B17D}">
      <dgm:prSet/>
      <dgm:spPr/>
      <dgm:t>
        <a:bodyPr/>
        <a:lstStyle/>
        <a:p>
          <a:endParaRPr lang="es-BO"/>
        </a:p>
      </dgm:t>
    </dgm:pt>
    <dgm:pt modelId="{DB9939E7-3134-41FC-8DD9-493E9F143FCF}" type="sibTrans" cxnId="{E0BF6FFA-20BD-4F7D-8CFF-B21929A8B17D}">
      <dgm:prSet/>
      <dgm:spPr/>
      <dgm:t>
        <a:bodyPr/>
        <a:lstStyle/>
        <a:p>
          <a:endParaRPr lang="es-BO"/>
        </a:p>
      </dgm:t>
    </dgm:pt>
    <dgm:pt modelId="{884C9DA3-52C8-4A12-915A-8F27EAB01D1A}">
      <dgm:prSet phldrT="[Texto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 lIns="0" anchor="t" anchorCtr="1"/>
        <a:lstStyle/>
        <a:p>
          <a:pPr algn="ctr"/>
          <a:r>
            <a:rPr lang="es-MX" sz="4000" b="1" dirty="0" smtClean="0"/>
            <a:t>RESOLUCIONES </a:t>
          </a:r>
          <a:r>
            <a:rPr lang="es-MX" sz="4000" b="1" dirty="0"/>
            <a:t>DE </a:t>
          </a:r>
          <a:r>
            <a:rPr lang="es-MX" sz="4000" b="1" dirty="0" smtClean="0"/>
            <a:t>DIRECTORIO -DIRECTIVA</a:t>
          </a:r>
          <a:endParaRPr lang="es-BO" sz="4000" b="1" dirty="0"/>
        </a:p>
      </dgm:t>
    </dgm:pt>
    <dgm:pt modelId="{079EFF0C-9F03-406A-B01E-865A4C61351B}" type="parTrans" cxnId="{9076B82D-875E-4402-B41B-7D90DE0C6C06}">
      <dgm:prSet/>
      <dgm:spPr/>
      <dgm:t>
        <a:bodyPr/>
        <a:lstStyle/>
        <a:p>
          <a:endParaRPr lang="es-BO"/>
        </a:p>
      </dgm:t>
    </dgm:pt>
    <dgm:pt modelId="{736060A3-6E81-4B19-B83B-96E530597CE1}" type="sibTrans" cxnId="{9076B82D-875E-4402-B41B-7D90DE0C6C06}">
      <dgm:prSet/>
      <dgm:spPr/>
      <dgm:t>
        <a:bodyPr/>
        <a:lstStyle/>
        <a:p>
          <a:endParaRPr lang="es-BO"/>
        </a:p>
      </dgm:t>
    </dgm:pt>
    <dgm:pt modelId="{097F7FA1-B843-4FE1-B00A-E0D869E57426}">
      <dgm:prSet phldrT="[Texto]"/>
      <dgm:spPr/>
      <dgm:t>
        <a:bodyPr/>
        <a:lstStyle/>
        <a:p>
          <a:r>
            <a:rPr lang="es-ES" b="1" dirty="0" smtClean="0"/>
            <a:t>274</a:t>
          </a:r>
          <a:endParaRPr lang="es-BO" b="1" dirty="0"/>
        </a:p>
      </dgm:t>
    </dgm:pt>
    <dgm:pt modelId="{606C4A8B-61AA-4E38-BBFF-23F747921F69}" type="parTrans" cxnId="{3DB44237-8D06-49CA-A4B5-C8AD33C9A814}">
      <dgm:prSet/>
      <dgm:spPr/>
      <dgm:t>
        <a:bodyPr/>
        <a:lstStyle/>
        <a:p>
          <a:endParaRPr lang="es-BO"/>
        </a:p>
      </dgm:t>
    </dgm:pt>
    <dgm:pt modelId="{465B0AFD-A0B5-4B6F-A7B3-DC81820BA6B5}" type="sibTrans" cxnId="{3DB44237-8D06-49CA-A4B5-C8AD33C9A814}">
      <dgm:prSet/>
      <dgm:spPr/>
      <dgm:t>
        <a:bodyPr/>
        <a:lstStyle/>
        <a:p>
          <a:endParaRPr lang="es-BO"/>
        </a:p>
      </dgm:t>
    </dgm:pt>
    <dgm:pt modelId="{00DD0B0F-7B38-4A50-95DC-026F2FA4B58C}">
      <dgm:prSet phldrT="[Texto]" custT="1"/>
      <dgm:spPr>
        <a:solidFill>
          <a:srgbClr val="0070C0"/>
        </a:solidFill>
      </dgm:spPr>
      <dgm:t>
        <a:bodyPr/>
        <a:lstStyle/>
        <a:p>
          <a:r>
            <a:rPr lang="es-MX" sz="4000" b="1" dirty="0"/>
            <a:t>INFORMES LEGALES</a:t>
          </a:r>
          <a:endParaRPr lang="es-BO" sz="4000" b="1" dirty="0"/>
        </a:p>
      </dgm:t>
    </dgm:pt>
    <dgm:pt modelId="{AC4B7778-0EAB-4C4E-9C20-90567922CBEF}" type="parTrans" cxnId="{6200A250-D5D8-4BC3-9D7A-1A6CE7FA7F4B}">
      <dgm:prSet/>
      <dgm:spPr/>
      <dgm:t>
        <a:bodyPr/>
        <a:lstStyle/>
        <a:p>
          <a:endParaRPr lang="es-BO"/>
        </a:p>
      </dgm:t>
    </dgm:pt>
    <dgm:pt modelId="{D995AF3B-8932-4FFD-9E64-D0FA63316EEB}" type="sibTrans" cxnId="{6200A250-D5D8-4BC3-9D7A-1A6CE7FA7F4B}">
      <dgm:prSet/>
      <dgm:spPr/>
      <dgm:t>
        <a:bodyPr/>
        <a:lstStyle/>
        <a:p>
          <a:endParaRPr lang="es-BO"/>
        </a:p>
      </dgm:t>
    </dgm:pt>
    <dgm:pt modelId="{2341CF5B-38CB-4084-8B3E-ABC85E0405CF}">
      <dgm:prSet phldrT="[Texto]"/>
      <dgm:spPr/>
      <dgm:t>
        <a:bodyPr/>
        <a:lstStyle/>
        <a:p>
          <a:r>
            <a:rPr lang="es-ES" b="1" dirty="0" smtClean="0"/>
            <a:t>126</a:t>
          </a:r>
          <a:endParaRPr lang="es-BO" b="1" dirty="0"/>
        </a:p>
      </dgm:t>
    </dgm:pt>
    <dgm:pt modelId="{0452C66B-D7D6-4A05-8B66-D60DAD9EB1F6}" type="parTrans" cxnId="{B91B68FB-4A43-48B1-BD87-9E602EADF111}">
      <dgm:prSet/>
      <dgm:spPr/>
      <dgm:t>
        <a:bodyPr/>
        <a:lstStyle/>
        <a:p>
          <a:endParaRPr lang="es-BO"/>
        </a:p>
      </dgm:t>
    </dgm:pt>
    <dgm:pt modelId="{8F33C999-D473-436D-BC45-7A8DDA7BE007}" type="sibTrans" cxnId="{B91B68FB-4A43-48B1-BD87-9E602EADF111}">
      <dgm:prSet/>
      <dgm:spPr/>
      <dgm:t>
        <a:bodyPr/>
        <a:lstStyle/>
        <a:p>
          <a:endParaRPr lang="es-BO"/>
        </a:p>
      </dgm:t>
    </dgm:pt>
    <dgm:pt modelId="{385924D5-0242-4B58-BAA6-150BCEFFBE31}">
      <dgm:prSet phldrT="[Texto]" custT="1"/>
      <dgm:spPr>
        <a:gradFill flip="none" rotWithShape="0">
          <a:gsLst>
            <a:gs pos="0">
              <a:srgbClr val="0070C0">
                <a:shade val="30000"/>
                <a:satMod val="115000"/>
              </a:srgbClr>
            </a:gs>
            <a:gs pos="50000">
              <a:srgbClr val="0070C0">
                <a:shade val="67500"/>
                <a:satMod val="115000"/>
              </a:srgbClr>
            </a:gs>
            <a:gs pos="100000">
              <a:srgbClr val="0070C0">
                <a:shade val="100000"/>
                <a:satMod val="115000"/>
              </a:srgbClr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es-MX" sz="2800" b="1" dirty="0" smtClean="0"/>
            <a:t>CONTRATOS D.S. 0181 – CONTRATOS PROVISIÓN DE AGUA </a:t>
          </a:r>
          <a:endParaRPr lang="es-BO" sz="2800" b="1" dirty="0"/>
        </a:p>
      </dgm:t>
    </dgm:pt>
    <dgm:pt modelId="{2B84F4FB-534E-4F49-85D3-CA83A86948FE}" type="parTrans" cxnId="{6A85C9B2-CD5D-4743-9E5B-3C8BE0CBEBB8}">
      <dgm:prSet/>
      <dgm:spPr/>
      <dgm:t>
        <a:bodyPr/>
        <a:lstStyle/>
        <a:p>
          <a:endParaRPr lang="es-BO"/>
        </a:p>
      </dgm:t>
    </dgm:pt>
    <dgm:pt modelId="{D6A7D303-FDE8-468F-B237-8CE999436850}" type="sibTrans" cxnId="{6A85C9B2-CD5D-4743-9E5B-3C8BE0CBEBB8}">
      <dgm:prSet/>
      <dgm:spPr/>
      <dgm:t>
        <a:bodyPr/>
        <a:lstStyle/>
        <a:p>
          <a:endParaRPr lang="es-BO"/>
        </a:p>
      </dgm:t>
    </dgm:pt>
    <dgm:pt modelId="{AFB450D5-8B01-4524-8A36-2008D2723B42}">
      <dgm:prSet phldrT="[Texto]" custT="1"/>
      <dgm:spPr>
        <a:gradFill flip="none" rotWithShape="1">
          <a:gsLst>
            <a:gs pos="0">
              <a:srgbClr val="0070C0">
                <a:shade val="30000"/>
                <a:satMod val="115000"/>
              </a:srgbClr>
            </a:gs>
            <a:gs pos="50000">
              <a:srgbClr val="0070C0">
                <a:shade val="67500"/>
                <a:satMod val="115000"/>
              </a:srgbClr>
            </a:gs>
            <a:gs pos="100000">
              <a:srgbClr val="0070C0">
                <a:shade val="100000"/>
                <a:satMod val="115000"/>
              </a:srgbClr>
            </a:gs>
          </a:gsLst>
          <a:lin ang="5400000" scaled="1"/>
          <a:tileRect/>
        </a:gradFill>
      </dgm:spPr>
      <dgm:t>
        <a:bodyPr/>
        <a:lstStyle/>
        <a:p>
          <a:r>
            <a:rPr lang="es-MX" sz="4000" b="1" dirty="0" smtClean="0"/>
            <a:t>CONVENIOS</a:t>
          </a:r>
          <a:endParaRPr lang="es-BO" sz="4000" b="1" dirty="0"/>
        </a:p>
      </dgm:t>
    </dgm:pt>
    <dgm:pt modelId="{B50D263B-DAF9-4908-B514-26A529BD37A5}" type="parTrans" cxnId="{6BF222A1-B0D7-4E65-A5AD-13FC39F38DDD}">
      <dgm:prSet/>
      <dgm:spPr/>
      <dgm:t>
        <a:bodyPr/>
        <a:lstStyle/>
        <a:p>
          <a:endParaRPr lang="es-BO"/>
        </a:p>
      </dgm:t>
    </dgm:pt>
    <dgm:pt modelId="{FC7FBA6E-D9BF-4DFC-B170-5AD371A1B365}" type="sibTrans" cxnId="{6BF222A1-B0D7-4E65-A5AD-13FC39F38DDD}">
      <dgm:prSet/>
      <dgm:spPr/>
      <dgm:t>
        <a:bodyPr/>
        <a:lstStyle/>
        <a:p>
          <a:endParaRPr lang="es-BO"/>
        </a:p>
      </dgm:t>
    </dgm:pt>
    <dgm:pt modelId="{B14B9633-07F3-4B5C-8247-26ADCF7C7B43}">
      <dgm:prSet phldrT="[Texto]" custT="1"/>
      <dgm:spPr>
        <a:gradFill flip="none" rotWithShape="1">
          <a:gsLst>
            <a:gs pos="0">
              <a:srgbClr val="0070C0">
                <a:shade val="30000"/>
                <a:satMod val="115000"/>
              </a:srgbClr>
            </a:gs>
            <a:gs pos="50000">
              <a:srgbClr val="0070C0">
                <a:shade val="67500"/>
                <a:satMod val="115000"/>
              </a:srgbClr>
            </a:gs>
            <a:gs pos="100000">
              <a:srgbClr val="0070C0">
                <a:shade val="100000"/>
                <a:satMod val="115000"/>
              </a:srgbClr>
            </a:gs>
          </a:gsLst>
          <a:lin ang="5400000" scaled="1"/>
          <a:tileRect/>
        </a:gradFill>
      </dgm:spPr>
      <dgm:t>
        <a:bodyPr/>
        <a:lstStyle/>
        <a:p>
          <a:endParaRPr lang="es-BO" sz="2400" b="1" dirty="0"/>
        </a:p>
      </dgm:t>
    </dgm:pt>
    <dgm:pt modelId="{F1AF3DA9-BFBD-4F14-BFBE-C718062B5B48}" type="parTrans" cxnId="{0FC2247D-F360-4FBD-885D-1226ACC58D69}">
      <dgm:prSet/>
      <dgm:spPr/>
      <dgm:t>
        <a:bodyPr/>
        <a:lstStyle/>
        <a:p>
          <a:endParaRPr lang="es-BO"/>
        </a:p>
      </dgm:t>
    </dgm:pt>
    <dgm:pt modelId="{B033011E-50EE-467D-8989-72819838C04B}" type="sibTrans" cxnId="{0FC2247D-F360-4FBD-885D-1226ACC58D69}">
      <dgm:prSet/>
      <dgm:spPr/>
      <dgm:t>
        <a:bodyPr/>
        <a:lstStyle/>
        <a:p>
          <a:endParaRPr lang="es-BO"/>
        </a:p>
      </dgm:t>
    </dgm:pt>
    <dgm:pt modelId="{7A6A39EF-3E1B-42BB-BB1A-B6839B6CCD36}">
      <dgm:prSet phldrT="[Texto]" custT="1"/>
      <dgm:spPr>
        <a:solidFill>
          <a:srgbClr val="0070C0"/>
        </a:solidFill>
      </dgm:spPr>
      <dgm:t>
        <a:bodyPr/>
        <a:lstStyle/>
        <a:p>
          <a:endParaRPr lang="es-BO" sz="2000" b="1" dirty="0"/>
        </a:p>
      </dgm:t>
    </dgm:pt>
    <dgm:pt modelId="{8E531537-BE3B-4649-8F9D-F2DC0FE691A3}" type="parTrans" cxnId="{66A4FF8E-C712-438F-90BB-347B766456A5}">
      <dgm:prSet/>
      <dgm:spPr/>
      <dgm:t>
        <a:bodyPr/>
        <a:lstStyle/>
        <a:p>
          <a:endParaRPr lang="es-BO"/>
        </a:p>
      </dgm:t>
    </dgm:pt>
    <dgm:pt modelId="{352983B2-B566-42A2-85ED-BB360891369C}" type="sibTrans" cxnId="{66A4FF8E-C712-438F-90BB-347B766456A5}">
      <dgm:prSet/>
      <dgm:spPr/>
      <dgm:t>
        <a:bodyPr/>
        <a:lstStyle/>
        <a:p>
          <a:endParaRPr lang="es-BO"/>
        </a:p>
      </dgm:t>
    </dgm:pt>
    <dgm:pt modelId="{644BE952-C44A-4A9A-92E8-927500927140}" type="pres">
      <dgm:prSet presAssocID="{A7A47BEB-FE51-4135-A7FE-717900B36289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364CF60-C544-4752-B756-869BB79D9222}" type="pres">
      <dgm:prSet presAssocID="{A7A47BEB-FE51-4135-A7FE-717900B36289}" presName="children" presStyleCnt="0"/>
      <dgm:spPr/>
    </dgm:pt>
    <dgm:pt modelId="{A5A3BCE6-CA15-4FE1-A647-70108C61B312}" type="pres">
      <dgm:prSet presAssocID="{A7A47BEB-FE51-4135-A7FE-717900B36289}" presName="child1group" presStyleCnt="0"/>
      <dgm:spPr/>
    </dgm:pt>
    <dgm:pt modelId="{40FA5CCF-8912-4A51-8FCD-70B1F9398FD2}" type="pres">
      <dgm:prSet presAssocID="{A7A47BEB-FE51-4135-A7FE-717900B36289}" presName="child1" presStyleLbl="bgAcc1" presStyleIdx="0" presStyleCnt="4" custScaleX="233657" custScaleY="98418" custLinFactNeighborX="-37389" custLinFactNeighborY="5773"/>
      <dgm:spPr/>
      <dgm:t>
        <a:bodyPr/>
        <a:lstStyle/>
        <a:p>
          <a:endParaRPr lang="es-ES"/>
        </a:p>
      </dgm:t>
    </dgm:pt>
    <dgm:pt modelId="{2A8070FF-87ED-4769-BA9E-02CB148CA6AC}" type="pres">
      <dgm:prSet presAssocID="{A7A47BEB-FE51-4135-A7FE-717900B36289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E983AA3-F7BF-4212-B24B-5BBBA158D3E6}" type="pres">
      <dgm:prSet presAssocID="{A7A47BEB-FE51-4135-A7FE-717900B36289}" presName="child2group" presStyleCnt="0"/>
      <dgm:spPr/>
    </dgm:pt>
    <dgm:pt modelId="{8DB07487-AB3B-434B-A899-26D8F9F3E001}" type="pres">
      <dgm:prSet presAssocID="{A7A47BEB-FE51-4135-A7FE-717900B36289}" presName="child2" presStyleLbl="bgAcc1" presStyleIdx="1" presStyleCnt="4" custScaleX="236503" custScaleY="98808" custLinFactNeighborX="37476" custLinFactNeighborY="5773"/>
      <dgm:spPr/>
      <dgm:t>
        <a:bodyPr/>
        <a:lstStyle/>
        <a:p>
          <a:endParaRPr lang="es-ES"/>
        </a:p>
      </dgm:t>
    </dgm:pt>
    <dgm:pt modelId="{FD10DCA0-9EE8-4722-B014-91F86959FEB7}" type="pres">
      <dgm:prSet presAssocID="{A7A47BEB-FE51-4135-A7FE-717900B36289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239C06A-FDD4-4D91-AB1A-0218AF091C00}" type="pres">
      <dgm:prSet presAssocID="{A7A47BEB-FE51-4135-A7FE-717900B36289}" presName="child3group" presStyleCnt="0"/>
      <dgm:spPr/>
    </dgm:pt>
    <dgm:pt modelId="{2435FA8E-DA83-408C-A695-1CDA41FC2EC6}" type="pres">
      <dgm:prSet presAssocID="{A7A47BEB-FE51-4135-A7FE-717900B36289}" presName="child3" presStyleLbl="bgAcc1" presStyleIdx="2" presStyleCnt="4" custScaleX="243141" custLinFactNeighborX="25895" custLinFactNeighborY="3988"/>
      <dgm:spPr/>
      <dgm:t>
        <a:bodyPr/>
        <a:lstStyle/>
        <a:p>
          <a:endParaRPr lang="es-ES"/>
        </a:p>
      </dgm:t>
    </dgm:pt>
    <dgm:pt modelId="{F35AC5A0-0A4E-48C0-A73F-081A7A345C67}" type="pres">
      <dgm:prSet presAssocID="{A7A47BEB-FE51-4135-A7FE-717900B36289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B5F884A-DEED-4B5C-8D87-16BA7638ECB4}" type="pres">
      <dgm:prSet presAssocID="{A7A47BEB-FE51-4135-A7FE-717900B36289}" presName="child4group" presStyleCnt="0"/>
      <dgm:spPr/>
    </dgm:pt>
    <dgm:pt modelId="{299335AD-3130-4E7C-B29C-7328CCA561E4}" type="pres">
      <dgm:prSet presAssocID="{A7A47BEB-FE51-4135-A7FE-717900B36289}" presName="child4" presStyleLbl="bgAcc1" presStyleIdx="3" presStyleCnt="4" custScaleX="178249" custLinFactNeighborX="-33783"/>
      <dgm:spPr/>
      <dgm:t>
        <a:bodyPr/>
        <a:lstStyle/>
        <a:p>
          <a:endParaRPr lang="es-ES"/>
        </a:p>
      </dgm:t>
    </dgm:pt>
    <dgm:pt modelId="{0DE9BC0B-1248-4D96-80E5-11A85ABE21C1}" type="pres">
      <dgm:prSet presAssocID="{A7A47BEB-FE51-4135-A7FE-717900B36289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1AEDD68-757C-47A1-891D-33B928399C43}" type="pres">
      <dgm:prSet presAssocID="{A7A47BEB-FE51-4135-A7FE-717900B36289}" presName="childPlaceholder" presStyleCnt="0"/>
      <dgm:spPr/>
    </dgm:pt>
    <dgm:pt modelId="{B40FFC51-0955-4704-A5D9-1ED80B0E2947}" type="pres">
      <dgm:prSet presAssocID="{A7A47BEB-FE51-4135-A7FE-717900B36289}" presName="circle" presStyleCnt="0"/>
      <dgm:spPr/>
    </dgm:pt>
    <dgm:pt modelId="{A791F8EF-197C-4D0B-83C0-C18D1F0BCAE8}" type="pres">
      <dgm:prSet presAssocID="{A7A47BEB-FE51-4135-A7FE-717900B36289}" presName="quadrant1" presStyleLbl="node1" presStyleIdx="0" presStyleCnt="4" custLinFactNeighborX="-13655" custLinFactNeighborY="-788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E100A3-4E16-4F15-83A2-528A4E31F812}" type="pres">
      <dgm:prSet presAssocID="{A7A47BEB-FE51-4135-A7FE-717900B36289}" presName="quadrant2" presStyleLbl="node1" presStyleIdx="1" presStyleCnt="4" custLinFactNeighborX="-13655" custLinFactNeighborY="-788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FE15D25-9A10-4D43-B97B-200F2ED4E178}" type="pres">
      <dgm:prSet presAssocID="{A7A47BEB-FE51-4135-A7FE-717900B36289}" presName="quadrant3" presStyleLbl="node1" presStyleIdx="2" presStyleCnt="4" custLinFactNeighborX="-13655" custLinFactNeighborY="-788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C6EE492-6B03-4DD8-803C-C7A9D258AFD3}" type="pres">
      <dgm:prSet presAssocID="{A7A47BEB-FE51-4135-A7FE-717900B36289}" presName="quadrant4" presStyleLbl="node1" presStyleIdx="3" presStyleCnt="4" custLinFactNeighborX="-13655" custLinFactNeighborY="-788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7828D9D-7E56-49F5-B4A3-430FF6479804}" type="pres">
      <dgm:prSet presAssocID="{A7A47BEB-FE51-4135-A7FE-717900B36289}" presName="quadrantPlaceholder" presStyleCnt="0"/>
      <dgm:spPr/>
    </dgm:pt>
    <dgm:pt modelId="{49721514-CFF0-4A05-949F-F5D90F0C19B0}" type="pres">
      <dgm:prSet presAssocID="{A7A47BEB-FE51-4135-A7FE-717900B36289}" presName="center1" presStyleLbl="fgShp" presStyleIdx="0" presStyleCnt="2" custLinFactNeighborX="-40404"/>
      <dgm:spPr>
        <a:solidFill>
          <a:schemeClr val="tx1"/>
        </a:solidFill>
      </dgm:spPr>
    </dgm:pt>
    <dgm:pt modelId="{548CE5B6-028A-4A6B-952E-344CE2CE6672}" type="pres">
      <dgm:prSet presAssocID="{A7A47BEB-FE51-4135-A7FE-717900B36289}" presName="center2" presStyleLbl="fgShp" presStyleIdx="1" presStyleCnt="2" custLinFactNeighborX="-40404"/>
      <dgm:spPr>
        <a:solidFill>
          <a:schemeClr val="tx1"/>
        </a:solidFill>
      </dgm:spPr>
    </dgm:pt>
  </dgm:ptLst>
  <dgm:cxnLst>
    <dgm:cxn modelId="{0FC2247D-F360-4FBD-885D-1226ACC58D69}" srcId="{240C0BC2-5A24-4BE5-8D64-B847120B0E73}" destId="{B14B9633-07F3-4B5C-8247-26ADCF7C7B43}" srcOrd="0" destOrd="0" parTransId="{F1AF3DA9-BFBD-4F14-BFBE-C718062B5B48}" sibTransId="{B033011E-50EE-467D-8989-72819838C04B}"/>
    <dgm:cxn modelId="{ED584E6A-282E-4F15-9D2E-A38E4A0ED667}" type="presOf" srcId="{2341CF5B-38CB-4084-8B3E-ABC85E0405CF}" destId="{9C6EE492-6B03-4DD8-803C-C7A9D258AFD3}" srcOrd="0" destOrd="0" presId="urn:microsoft.com/office/officeart/2005/8/layout/cycle4"/>
    <dgm:cxn modelId="{72F996FE-0CF9-45CA-B3B1-5D948991FCD6}" type="presOf" srcId="{884C9DA3-52C8-4A12-915A-8F27EAB01D1A}" destId="{FD10DCA0-9EE8-4722-B014-91F86959FEB7}" srcOrd="1" destOrd="0" presId="urn:microsoft.com/office/officeart/2005/8/layout/cycle4"/>
    <dgm:cxn modelId="{21426F52-4789-4B55-95A1-CC2ADD099D20}" type="presOf" srcId="{7A6A39EF-3E1B-42BB-BB1A-B6839B6CCD36}" destId="{2435FA8E-DA83-408C-A695-1CDA41FC2EC6}" srcOrd="0" destOrd="0" presId="urn:microsoft.com/office/officeart/2005/8/layout/cycle4"/>
    <dgm:cxn modelId="{C96C3441-CAC7-4F60-AFB3-7B7C23A8B7E9}" type="presOf" srcId="{7A6A39EF-3E1B-42BB-BB1A-B6839B6CCD36}" destId="{F35AC5A0-0A4E-48C0-A73F-081A7A345C67}" srcOrd="1" destOrd="0" presId="urn:microsoft.com/office/officeart/2005/8/layout/cycle4"/>
    <dgm:cxn modelId="{3DB44237-8D06-49CA-A4B5-C8AD33C9A814}" srcId="{A7A47BEB-FE51-4135-A7FE-717900B36289}" destId="{097F7FA1-B843-4FE1-B00A-E0D869E57426}" srcOrd="2" destOrd="0" parTransId="{606C4A8B-61AA-4E38-BBFF-23F747921F69}" sibTransId="{465B0AFD-A0B5-4B6F-A7B3-DC81820BA6B5}"/>
    <dgm:cxn modelId="{8639CA46-AF20-4431-8101-E497FD84835D}" type="presOf" srcId="{FF9E038B-F7F1-4A0D-8119-BCBBAB35FB4B}" destId="{19E100A3-4E16-4F15-83A2-528A4E31F812}" srcOrd="0" destOrd="0" presId="urn:microsoft.com/office/officeart/2005/8/layout/cycle4"/>
    <dgm:cxn modelId="{F5436E2D-CD15-43B1-BB89-0687F8CF554B}" type="presOf" srcId="{00DD0B0F-7B38-4A50-95DC-026F2FA4B58C}" destId="{2435FA8E-DA83-408C-A695-1CDA41FC2EC6}" srcOrd="0" destOrd="1" presId="urn:microsoft.com/office/officeart/2005/8/layout/cycle4"/>
    <dgm:cxn modelId="{6200A250-D5D8-4BC3-9D7A-1A6CE7FA7F4B}" srcId="{097F7FA1-B843-4FE1-B00A-E0D869E57426}" destId="{00DD0B0F-7B38-4A50-95DC-026F2FA4B58C}" srcOrd="1" destOrd="0" parTransId="{AC4B7778-0EAB-4C4E-9C20-90567922CBEF}" sibTransId="{D995AF3B-8932-4FFD-9E64-D0FA63316EEB}"/>
    <dgm:cxn modelId="{93171832-0945-4326-9E4B-8CB43A3ADC18}" type="presOf" srcId="{B14B9633-07F3-4B5C-8247-26ADCF7C7B43}" destId="{40FA5CCF-8912-4A51-8FCD-70B1F9398FD2}" srcOrd="0" destOrd="0" presId="urn:microsoft.com/office/officeart/2005/8/layout/cycle4"/>
    <dgm:cxn modelId="{28B77A95-8A11-4EFF-9DB8-F2E8A2B5E1A9}" type="presOf" srcId="{AFB450D5-8B01-4524-8A36-2008D2723B42}" destId="{40FA5CCF-8912-4A51-8FCD-70B1F9398FD2}" srcOrd="0" destOrd="1" presId="urn:microsoft.com/office/officeart/2005/8/layout/cycle4"/>
    <dgm:cxn modelId="{108A119E-3608-4ABE-A3D7-508911D7702A}" type="presOf" srcId="{240C0BC2-5A24-4BE5-8D64-B847120B0E73}" destId="{A791F8EF-197C-4D0B-83C0-C18D1F0BCAE8}" srcOrd="0" destOrd="0" presId="urn:microsoft.com/office/officeart/2005/8/layout/cycle4"/>
    <dgm:cxn modelId="{6A85C9B2-CD5D-4743-9E5B-3C8BE0CBEBB8}" srcId="{2341CF5B-38CB-4084-8B3E-ABC85E0405CF}" destId="{385924D5-0242-4B58-BAA6-150BCEFFBE31}" srcOrd="0" destOrd="0" parTransId="{2B84F4FB-534E-4F49-85D3-CA83A86948FE}" sibTransId="{D6A7D303-FDE8-468F-B237-8CE999436850}"/>
    <dgm:cxn modelId="{7950E21A-F889-4F52-B56B-CAC48320722E}" type="presOf" srcId="{884C9DA3-52C8-4A12-915A-8F27EAB01D1A}" destId="{8DB07487-AB3B-434B-A899-26D8F9F3E001}" srcOrd="0" destOrd="0" presId="urn:microsoft.com/office/officeart/2005/8/layout/cycle4"/>
    <dgm:cxn modelId="{6BF222A1-B0D7-4E65-A5AD-13FC39F38DDD}" srcId="{240C0BC2-5A24-4BE5-8D64-B847120B0E73}" destId="{AFB450D5-8B01-4524-8A36-2008D2723B42}" srcOrd="1" destOrd="0" parTransId="{B50D263B-DAF9-4908-B514-26A529BD37A5}" sibTransId="{FC7FBA6E-D9BF-4DFC-B170-5AD371A1B365}"/>
    <dgm:cxn modelId="{7F27E994-FE7B-41E3-98E3-82CCB68398A7}" srcId="{A7A47BEB-FE51-4135-A7FE-717900B36289}" destId="{240C0BC2-5A24-4BE5-8D64-B847120B0E73}" srcOrd="0" destOrd="0" parTransId="{B9438D0A-F639-4641-A41B-73E98150B92A}" sibTransId="{88FD4F8D-CB58-4D29-8812-FFD904DAFE57}"/>
    <dgm:cxn modelId="{4E638B26-C136-49AC-B878-035DF5741CF7}" type="presOf" srcId="{B14B9633-07F3-4B5C-8247-26ADCF7C7B43}" destId="{2A8070FF-87ED-4769-BA9E-02CB148CA6AC}" srcOrd="1" destOrd="0" presId="urn:microsoft.com/office/officeart/2005/8/layout/cycle4"/>
    <dgm:cxn modelId="{66A4FF8E-C712-438F-90BB-347B766456A5}" srcId="{097F7FA1-B843-4FE1-B00A-E0D869E57426}" destId="{7A6A39EF-3E1B-42BB-BB1A-B6839B6CCD36}" srcOrd="0" destOrd="0" parTransId="{8E531537-BE3B-4649-8F9D-F2DC0FE691A3}" sibTransId="{352983B2-B566-42A2-85ED-BB360891369C}"/>
    <dgm:cxn modelId="{9076B82D-875E-4402-B41B-7D90DE0C6C06}" srcId="{FF9E038B-F7F1-4A0D-8119-BCBBAB35FB4B}" destId="{884C9DA3-52C8-4A12-915A-8F27EAB01D1A}" srcOrd="0" destOrd="0" parTransId="{079EFF0C-9F03-406A-B01E-865A4C61351B}" sibTransId="{736060A3-6E81-4B19-B83B-96E530597CE1}"/>
    <dgm:cxn modelId="{26F4418D-053A-4C64-A522-94D030643648}" type="presOf" srcId="{385924D5-0242-4B58-BAA6-150BCEFFBE31}" destId="{0DE9BC0B-1248-4D96-80E5-11A85ABE21C1}" srcOrd="1" destOrd="0" presId="urn:microsoft.com/office/officeart/2005/8/layout/cycle4"/>
    <dgm:cxn modelId="{B91B68FB-4A43-48B1-BD87-9E602EADF111}" srcId="{A7A47BEB-FE51-4135-A7FE-717900B36289}" destId="{2341CF5B-38CB-4084-8B3E-ABC85E0405CF}" srcOrd="3" destOrd="0" parTransId="{0452C66B-D7D6-4A05-8B66-D60DAD9EB1F6}" sibTransId="{8F33C999-D473-436D-BC45-7A8DDA7BE007}"/>
    <dgm:cxn modelId="{E0BF6FFA-20BD-4F7D-8CFF-B21929A8B17D}" srcId="{A7A47BEB-FE51-4135-A7FE-717900B36289}" destId="{FF9E038B-F7F1-4A0D-8119-BCBBAB35FB4B}" srcOrd="1" destOrd="0" parTransId="{4CEDE9A4-9543-4A87-A1BC-61D467285453}" sibTransId="{DB9939E7-3134-41FC-8DD9-493E9F143FCF}"/>
    <dgm:cxn modelId="{7E8FFBC8-7616-4DAC-A1B1-CDA5D291948A}" type="presOf" srcId="{097F7FA1-B843-4FE1-B00A-E0D869E57426}" destId="{9FE15D25-9A10-4D43-B97B-200F2ED4E178}" srcOrd="0" destOrd="0" presId="urn:microsoft.com/office/officeart/2005/8/layout/cycle4"/>
    <dgm:cxn modelId="{2FAD7FE6-ED01-475A-AC4B-6627568329D2}" type="presOf" srcId="{AFB450D5-8B01-4524-8A36-2008D2723B42}" destId="{2A8070FF-87ED-4769-BA9E-02CB148CA6AC}" srcOrd="1" destOrd="1" presId="urn:microsoft.com/office/officeart/2005/8/layout/cycle4"/>
    <dgm:cxn modelId="{3629D781-94B5-4724-9A44-35E7F60FDC3C}" type="presOf" srcId="{00DD0B0F-7B38-4A50-95DC-026F2FA4B58C}" destId="{F35AC5A0-0A4E-48C0-A73F-081A7A345C67}" srcOrd="1" destOrd="1" presId="urn:microsoft.com/office/officeart/2005/8/layout/cycle4"/>
    <dgm:cxn modelId="{FA38067B-143C-4632-987E-0B22A3368333}" type="presOf" srcId="{385924D5-0242-4B58-BAA6-150BCEFFBE31}" destId="{299335AD-3130-4E7C-B29C-7328CCA561E4}" srcOrd="0" destOrd="0" presId="urn:microsoft.com/office/officeart/2005/8/layout/cycle4"/>
    <dgm:cxn modelId="{608D1C2E-425B-4344-90E9-BC815502A0D7}" type="presOf" srcId="{A7A47BEB-FE51-4135-A7FE-717900B36289}" destId="{644BE952-C44A-4A9A-92E8-927500927140}" srcOrd="0" destOrd="0" presId="urn:microsoft.com/office/officeart/2005/8/layout/cycle4"/>
    <dgm:cxn modelId="{BD367764-E939-474E-B9C9-A7EC8F7CD010}" type="presParOf" srcId="{644BE952-C44A-4A9A-92E8-927500927140}" destId="{7364CF60-C544-4752-B756-869BB79D9222}" srcOrd="0" destOrd="0" presId="urn:microsoft.com/office/officeart/2005/8/layout/cycle4"/>
    <dgm:cxn modelId="{72EF8B28-9ECC-4013-8060-E8A30490F2EB}" type="presParOf" srcId="{7364CF60-C544-4752-B756-869BB79D9222}" destId="{A5A3BCE6-CA15-4FE1-A647-70108C61B312}" srcOrd="0" destOrd="0" presId="urn:microsoft.com/office/officeart/2005/8/layout/cycle4"/>
    <dgm:cxn modelId="{E3C683AC-5754-4D66-8BB5-E3C49B0D5D00}" type="presParOf" srcId="{A5A3BCE6-CA15-4FE1-A647-70108C61B312}" destId="{40FA5CCF-8912-4A51-8FCD-70B1F9398FD2}" srcOrd="0" destOrd="0" presId="urn:microsoft.com/office/officeart/2005/8/layout/cycle4"/>
    <dgm:cxn modelId="{6C1FCBCB-2456-4FC0-AD8A-AC0C1E9E28F3}" type="presParOf" srcId="{A5A3BCE6-CA15-4FE1-A647-70108C61B312}" destId="{2A8070FF-87ED-4769-BA9E-02CB148CA6AC}" srcOrd="1" destOrd="0" presId="urn:microsoft.com/office/officeart/2005/8/layout/cycle4"/>
    <dgm:cxn modelId="{A6A63DE5-3009-4FFA-9380-FC44887B9938}" type="presParOf" srcId="{7364CF60-C544-4752-B756-869BB79D9222}" destId="{BE983AA3-F7BF-4212-B24B-5BBBA158D3E6}" srcOrd="1" destOrd="0" presId="urn:microsoft.com/office/officeart/2005/8/layout/cycle4"/>
    <dgm:cxn modelId="{7CAFB48D-8C7C-4EE4-9AFA-ED3B5FBFAD63}" type="presParOf" srcId="{BE983AA3-F7BF-4212-B24B-5BBBA158D3E6}" destId="{8DB07487-AB3B-434B-A899-26D8F9F3E001}" srcOrd="0" destOrd="0" presId="urn:microsoft.com/office/officeart/2005/8/layout/cycle4"/>
    <dgm:cxn modelId="{813BBB6F-2670-43F4-A836-ECE0633F03A8}" type="presParOf" srcId="{BE983AA3-F7BF-4212-B24B-5BBBA158D3E6}" destId="{FD10DCA0-9EE8-4722-B014-91F86959FEB7}" srcOrd="1" destOrd="0" presId="urn:microsoft.com/office/officeart/2005/8/layout/cycle4"/>
    <dgm:cxn modelId="{83529BEF-6866-45F8-8332-3CC6D6916E6A}" type="presParOf" srcId="{7364CF60-C544-4752-B756-869BB79D9222}" destId="{F239C06A-FDD4-4D91-AB1A-0218AF091C00}" srcOrd="2" destOrd="0" presId="urn:microsoft.com/office/officeart/2005/8/layout/cycle4"/>
    <dgm:cxn modelId="{C8FF3229-589D-410D-8121-F1F603FFB929}" type="presParOf" srcId="{F239C06A-FDD4-4D91-AB1A-0218AF091C00}" destId="{2435FA8E-DA83-408C-A695-1CDA41FC2EC6}" srcOrd="0" destOrd="0" presId="urn:microsoft.com/office/officeart/2005/8/layout/cycle4"/>
    <dgm:cxn modelId="{CDAEB268-D2A6-4072-893D-10D6DFA3517C}" type="presParOf" srcId="{F239C06A-FDD4-4D91-AB1A-0218AF091C00}" destId="{F35AC5A0-0A4E-48C0-A73F-081A7A345C67}" srcOrd="1" destOrd="0" presId="urn:microsoft.com/office/officeart/2005/8/layout/cycle4"/>
    <dgm:cxn modelId="{881A4998-5E87-40B7-98AC-519A79231BD2}" type="presParOf" srcId="{7364CF60-C544-4752-B756-869BB79D9222}" destId="{6B5F884A-DEED-4B5C-8D87-16BA7638ECB4}" srcOrd="3" destOrd="0" presId="urn:microsoft.com/office/officeart/2005/8/layout/cycle4"/>
    <dgm:cxn modelId="{2ACD7282-271F-49E9-BD90-48C6E93431BF}" type="presParOf" srcId="{6B5F884A-DEED-4B5C-8D87-16BA7638ECB4}" destId="{299335AD-3130-4E7C-B29C-7328CCA561E4}" srcOrd="0" destOrd="0" presId="urn:microsoft.com/office/officeart/2005/8/layout/cycle4"/>
    <dgm:cxn modelId="{0BFB3A6A-3BC1-4716-95AA-7E2034233DC0}" type="presParOf" srcId="{6B5F884A-DEED-4B5C-8D87-16BA7638ECB4}" destId="{0DE9BC0B-1248-4D96-80E5-11A85ABE21C1}" srcOrd="1" destOrd="0" presId="urn:microsoft.com/office/officeart/2005/8/layout/cycle4"/>
    <dgm:cxn modelId="{59D7E088-31CC-4913-8D38-2766FC64868D}" type="presParOf" srcId="{7364CF60-C544-4752-B756-869BB79D9222}" destId="{E1AEDD68-757C-47A1-891D-33B928399C43}" srcOrd="4" destOrd="0" presId="urn:microsoft.com/office/officeart/2005/8/layout/cycle4"/>
    <dgm:cxn modelId="{FE190DDE-5B10-4B96-BB87-3A09827ACCF4}" type="presParOf" srcId="{644BE952-C44A-4A9A-92E8-927500927140}" destId="{B40FFC51-0955-4704-A5D9-1ED80B0E2947}" srcOrd="1" destOrd="0" presId="urn:microsoft.com/office/officeart/2005/8/layout/cycle4"/>
    <dgm:cxn modelId="{8706A022-394E-4F9C-9623-00EBE7555E4B}" type="presParOf" srcId="{B40FFC51-0955-4704-A5D9-1ED80B0E2947}" destId="{A791F8EF-197C-4D0B-83C0-C18D1F0BCAE8}" srcOrd="0" destOrd="0" presId="urn:microsoft.com/office/officeart/2005/8/layout/cycle4"/>
    <dgm:cxn modelId="{F9B7E186-113D-4E06-BF2A-EDC691A0CB66}" type="presParOf" srcId="{B40FFC51-0955-4704-A5D9-1ED80B0E2947}" destId="{19E100A3-4E16-4F15-83A2-528A4E31F812}" srcOrd="1" destOrd="0" presId="urn:microsoft.com/office/officeart/2005/8/layout/cycle4"/>
    <dgm:cxn modelId="{C83C9D9C-7E8A-44FF-9AAF-C4C6999FFA18}" type="presParOf" srcId="{B40FFC51-0955-4704-A5D9-1ED80B0E2947}" destId="{9FE15D25-9A10-4D43-B97B-200F2ED4E178}" srcOrd="2" destOrd="0" presId="urn:microsoft.com/office/officeart/2005/8/layout/cycle4"/>
    <dgm:cxn modelId="{232960D3-CFE6-4C18-9CE5-38C6A5BA21F3}" type="presParOf" srcId="{B40FFC51-0955-4704-A5D9-1ED80B0E2947}" destId="{9C6EE492-6B03-4DD8-803C-C7A9D258AFD3}" srcOrd="3" destOrd="0" presId="urn:microsoft.com/office/officeart/2005/8/layout/cycle4"/>
    <dgm:cxn modelId="{2CAFFD95-2247-4C56-AD66-54AA717B41B4}" type="presParOf" srcId="{B40FFC51-0955-4704-A5D9-1ED80B0E2947}" destId="{D7828D9D-7E56-49F5-B4A3-430FF6479804}" srcOrd="4" destOrd="0" presId="urn:microsoft.com/office/officeart/2005/8/layout/cycle4"/>
    <dgm:cxn modelId="{6F99F44C-3B3F-46BF-B867-0B95492F04DD}" type="presParOf" srcId="{644BE952-C44A-4A9A-92E8-927500927140}" destId="{49721514-CFF0-4A05-949F-F5D90F0C19B0}" srcOrd="2" destOrd="0" presId="urn:microsoft.com/office/officeart/2005/8/layout/cycle4"/>
    <dgm:cxn modelId="{16371CDB-955A-4DE4-B276-8914FA5C1C60}" type="presParOf" srcId="{644BE952-C44A-4A9A-92E8-927500927140}" destId="{548CE5B6-028A-4A6B-952E-344CE2CE6672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7A47BEB-FE51-4135-A7FE-717900B36289}" type="doc">
      <dgm:prSet loTypeId="urn:microsoft.com/office/officeart/2005/8/layout/cycle4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BO"/>
        </a:p>
      </dgm:t>
    </dgm:pt>
    <dgm:pt modelId="{240C0BC2-5A24-4BE5-8D64-B847120B0E73}">
      <dgm:prSet phldrT="[Texto]" custT="1"/>
      <dgm:spPr/>
      <dgm:t>
        <a:bodyPr/>
        <a:lstStyle/>
        <a:p>
          <a:r>
            <a:rPr lang="es-ES" sz="5400" b="1" dirty="0" smtClean="0"/>
            <a:t>3</a:t>
          </a:r>
          <a:endParaRPr lang="es-BO" sz="5400" b="1" dirty="0"/>
        </a:p>
      </dgm:t>
    </dgm:pt>
    <dgm:pt modelId="{B9438D0A-F639-4641-A41B-73E98150B92A}" type="parTrans" cxnId="{7F27E994-FE7B-41E3-98E3-82CCB68398A7}">
      <dgm:prSet/>
      <dgm:spPr/>
      <dgm:t>
        <a:bodyPr/>
        <a:lstStyle/>
        <a:p>
          <a:endParaRPr lang="es-BO"/>
        </a:p>
      </dgm:t>
    </dgm:pt>
    <dgm:pt modelId="{88FD4F8D-CB58-4D29-8812-FFD904DAFE57}" type="sibTrans" cxnId="{7F27E994-FE7B-41E3-98E3-82CCB68398A7}">
      <dgm:prSet/>
      <dgm:spPr/>
      <dgm:t>
        <a:bodyPr/>
        <a:lstStyle/>
        <a:p>
          <a:endParaRPr lang="es-BO"/>
        </a:p>
      </dgm:t>
    </dgm:pt>
    <dgm:pt modelId="{FF9E038B-F7F1-4A0D-8119-BCBBAB35FB4B}">
      <dgm:prSet phldrT="[Texto]" custT="1"/>
      <dgm:spPr/>
      <dgm:t>
        <a:bodyPr/>
        <a:lstStyle/>
        <a:p>
          <a:r>
            <a:rPr lang="es-ES" sz="5400" b="1" dirty="0" smtClean="0"/>
            <a:t>15</a:t>
          </a:r>
          <a:endParaRPr lang="es-BO" sz="5400" b="1" dirty="0"/>
        </a:p>
      </dgm:t>
    </dgm:pt>
    <dgm:pt modelId="{4CEDE9A4-9543-4A87-A1BC-61D467285453}" type="parTrans" cxnId="{E0BF6FFA-20BD-4F7D-8CFF-B21929A8B17D}">
      <dgm:prSet/>
      <dgm:spPr/>
      <dgm:t>
        <a:bodyPr/>
        <a:lstStyle/>
        <a:p>
          <a:endParaRPr lang="es-BO"/>
        </a:p>
      </dgm:t>
    </dgm:pt>
    <dgm:pt modelId="{DB9939E7-3134-41FC-8DD9-493E9F143FCF}" type="sibTrans" cxnId="{E0BF6FFA-20BD-4F7D-8CFF-B21929A8B17D}">
      <dgm:prSet/>
      <dgm:spPr/>
      <dgm:t>
        <a:bodyPr/>
        <a:lstStyle/>
        <a:p>
          <a:endParaRPr lang="es-BO"/>
        </a:p>
      </dgm:t>
    </dgm:pt>
    <dgm:pt modelId="{884C9DA3-52C8-4A12-915A-8F27EAB01D1A}">
      <dgm:prSet phldrT="[Texto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 lIns="0" anchor="t" anchorCtr="1"/>
        <a:lstStyle/>
        <a:p>
          <a:pPr algn="ctr"/>
          <a:r>
            <a:rPr lang="es-MX" sz="4000" b="1" dirty="0" smtClean="0"/>
            <a:t>DENUNCIA ANÓNIMA</a:t>
          </a:r>
          <a:endParaRPr lang="es-BO" sz="4000" b="1" dirty="0"/>
        </a:p>
      </dgm:t>
    </dgm:pt>
    <dgm:pt modelId="{079EFF0C-9F03-406A-B01E-865A4C61351B}" type="parTrans" cxnId="{9076B82D-875E-4402-B41B-7D90DE0C6C06}">
      <dgm:prSet/>
      <dgm:spPr/>
      <dgm:t>
        <a:bodyPr/>
        <a:lstStyle/>
        <a:p>
          <a:endParaRPr lang="es-BO"/>
        </a:p>
      </dgm:t>
    </dgm:pt>
    <dgm:pt modelId="{736060A3-6E81-4B19-B83B-96E530597CE1}" type="sibTrans" cxnId="{9076B82D-875E-4402-B41B-7D90DE0C6C06}">
      <dgm:prSet/>
      <dgm:spPr/>
      <dgm:t>
        <a:bodyPr/>
        <a:lstStyle/>
        <a:p>
          <a:endParaRPr lang="es-BO"/>
        </a:p>
      </dgm:t>
    </dgm:pt>
    <dgm:pt modelId="{097F7FA1-B843-4FE1-B00A-E0D869E57426}">
      <dgm:prSet phldrT="[Texto]" custT="1"/>
      <dgm:spPr/>
      <dgm:t>
        <a:bodyPr/>
        <a:lstStyle/>
        <a:p>
          <a:r>
            <a:rPr lang="es-ES" sz="5400" b="1" dirty="0" smtClean="0"/>
            <a:t>1</a:t>
          </a:r>
          <a:endParaRPr lang="es-BO" sz="5400" b="1" dirty="0"/>
        </a:p>
      </dgm:t>
    </dgm:pt>
    <dgm:pt modelId="{606C4A8B-61AA-4E38-BBFF-23F747921F69}" type="parTrans" cxnId="{3DB44237-8D06-49CA-A4B5-C8AD33C9A814}">
      <dgm:prSet/>
      <dgm:spPr/>
      <dgm:t>
        <a:bodyPr/>
        <a:lstStyle/>
        <a:p>
          <a:endParaRPr lang="es-BO"/>
        </a:p>
      </dgm:t>
    </dgm:pt>
    <dgm:pt modelId="{465B0AFD-A0B5-4B6F-A7B3-DC81820BA6B5}" type="sibTrans" cxnId="{3DB44237-8D06-49CA-A4B5-C8AD33C9A814}">
      <dgm:prSet/>
      <dgm:spPr/>
      <dgm:t>
        <a:bodyPr/>
        <a:lstStyle/>
        <a:p>
          <a:endParaRPr lang="es-BO"/>
        </a:p>
      </dgm:t>
    </dgm:pt>
    <dgm:pt modelId="{00DD0B0F-7B38-4A50-95DC-026F2FA4B58C}">
      <dgm:prSet phldrT="[Texto]" custT="1"/>
      <dgm:spPr>
        <a:solidFill>
          <a:srgbClr val="0070C0"/>
        </a:solidFill>
      </dgm:spPr>
      <dgm:t>
        <a:bodyPr/>
        <a:lstStyle/>
        <a:p>
          <a:r>
            <a:rPr lang="es-MX" sz="4000" b="1" dirty="0" smtClean="0"/>
            <a:t>RECHAZADOS</a:t>
          </a:r>
          <a:endParaRPr lang="es-BO" sz="4000" b="1" dirty="0"/>
        </a:p>
      </dgm:t>
    </dgm:pt>
    <dgm:pt modelId="{AC4B7778-0EAB-4C4E-9C20-90567922CBEF}" type="parTrans" cxnId="{6200A250-D5D8-4BC3-9D7A-1A6CE7FA7F4B}">
      <dgm:prSet/>
      <dgm:spPr/>
      <dgm:t>
        <a:bodyPr/>
        <a:lstStyle/>
        <a:p>
          <a:endParaRPr lang="es-BO"/>
        </a:p>
      </dgm:t>
    </dgm:pt>
    <dgm:pt modelId="{D995AF3B-8932-4FFD-9E64-D0FA63316EEB}" type="sibTrans" cxnId="{6200A250-D5D8-4BC3-9D7A-1A6CE7FA7F4B}">
      <dgm:prSet/>
      <dgm:spPr/>
      <dgm:t>
        <a:bodyPr/>
        <a:lstStyle/>
        <a:p>
          <a:endParaRPr lang="es-BO"/>
        </a:p>
      </dgm:t>
    </dgm:pt>
    <dgm:pt modelId="{2341CF5B-38CB-4084-8B3E-ABC85E0405CF}">
      <dgm:prSet phldrT="[Texto]"/>
      <dgm:spPr/>
      <dgm:t>
        <a:bodyPr/>
        <a:lstStyle/>
        <a:p>
          <a:r>
            <a:rPr lang="es-ES" b="1" dirty="0" smtClean="0"/>
            <a:t>19</a:t>
          </a:r>
          <a:endParaRPr lang="es-BO" b="1" dirty="0"/>
        </a:p>
      </dgm:t>
    </dgm:pt>
    <dgm:pt modelId="{0452C66B-D7D6-4A05-8B66-D60DAD9EB1F6}" type="parTrans" cxnId="{B91B68FB-4A43-48B1-BD87-9E602EADF111}">
      <dgm:prSet/>
      <dgm:spPr/>
      <dgm:t>
        <a:bodyPr/>
        <a:lstStyle/>
        <a:p>
          <a:endParaRPr lang="es-BO"/>
        </a:p>
      </dgm:t>
    </dgm:pt>
    <dgm:pt modelId="{8F33C999-D473-436D-BC45-7A8DDA7BE007}" type="sibTrans" cxnId="{B91B68FB-4A43-48B1-BD87-9E602EADF111}">
      <dgm:prSet/>
      <dgm:spPr/>
      <dgm:t>
        <a:bodyPr/>
        <a:lstStyle/>
        <a:p>
          <a:endParaRPr lang="es-BO"/>
        </a:p>
      </dgm:t>
    </dgm:pt>
    <dgm:pt modelId="{385924D5-0242-4B58-BAA6-150BCEFFBE31}">
      <dgm:prSet phldrT="[Texto]" custT="1"/>
      <dgm:spPr>
        <a:gradFill flip="none" rotWithShape="0">
          <a:gsLst>
            <a:gs pos="0">
              <a:srgbClr val="0070C0">
                <a:shade val="30000"/>
                <a:satMod val="115000"/>
              </a:srgbClr>
            </a:gs>
            <a:gs pos="50000">
              <a:srgbClr val="0070C0">
                <a:shade val="67500"/>
                <a:satMod val="115000"/>
              </a:srgbClr>
            </a:gs>
            <a:gs pos="100000">
              <a:srgbClr val="0070C0">
                <a:shade val="100000"/>
                <a:satMod val="115000"/>
              </a:srgbClr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es-MX" sz="4000" b="1" dirty="0" smtClean="0"/>
            <a:t>INFORME FINAL</a:t>
          </a:r>
          <a:r>
            <a:rPr lang="es-MX" sz="4700" b="1" dirty="0" smtClean="0"/>
            <a:t> </a:t>
          </a:r>
          <a:endParaRPr lang="es-BO" sz="4700" b="1" dirty="0"/>
        </a:p>
      </dgm:t>
    </dgm:pt>
    <dgm:pt modelId="{2B84F4FB-534E-4F49-85D3-CA83A86948FE}" type="parTrans" cxnId="{6A85C9B2-CD5D-4743-9E5B-3C8BE0CBEBB8}">
      <dgm:prSet/>
      <dgm:spPr/>
      <dgm:t>
        <a:bodyPr/>
        <a:lstStyle/>
        <a:p>
          <a:endParaRPr lang="es-BO"/>
        </a:p>
      </dgm:t>
    </dgm:pt>
    <dgm:pt modelId="{D6A7D303-FDE8-468F-B237-8CE999436850}" type="sibTrans" cxnId="{6A85C9B2-CD5D-4743-9E5B-3C8BE0CBEBB8}">
      <dgm:prSet/>
      <dgm:spPr/>
      <dgm:t>
        <a:bodyPr/>
        <a:lstStyle/>
        <a:p>
          <a:endParaRPr lang="es-BO"/>
        </a:p>
      </dgm:t>
    </dgm:pt>
    <dgm:pt modelId="{AFB450D5-8B01-4524-8A36-2008D2723B42}">
      <dgm:prSet phldrT="[Texto]" custT="1"/>
      <dgm:spPr>
        <a:gradFill flip="none" rotWithShape="1">
          <a:gsLst>
            <a:gs pos="0">
              <a:srgbClr val="0070C0">
                <a:shade val="30000"/>
                <a:satMod val="115000"/>
              </a:srgbClr>
            </a:gs>
            <a:gs pos="50000">
              <a:srgbClr val="0070C0">
                <a:shade val="67500"/>
                <a:satMod val="115000"/>
              </a:srgbClr>
            </a:gs>
            <a:gs pos="100000">
              <a:srgbClr val="0070C0">
                <a:shade val="100000"/>
                <a:satMod val="115000"/>
              </a:srgbClr>
            </a:gs>
          </a:gsLst>
          <a:lin ang="5400000" scaled="1"/>
          <a:tileRect/>
        </a:gradFill>
      </dgm:spPr>
      <dgm:t>
        <a:bodyPr/>
        <a:lstStyle/>
        <a:p>
          <a:r>
            <a:rPr lang="es-ES" sz="4000" b="1" dirty="0" smtClean="0"/>
            <a:t>DE OFICIO</a:t>
          </a:r>
          <a:endParaRPr lang="es-BO" sz="4000" b="1" dirty="0"/>
        </a:p>
      </dgm:t>
    </dgm:pt>
    <dgm:pt modelId="{B50D263B-DAF9-4908-B514-26A529BD37A5}" type="parTrans" cxnId="{6BF222A1-B0D7-4E65-A5AD-13FC39F38DDD}">
      <dgm:prSet/>
      <dgm:spPr/>
      <dgm:t>
        <a:bodyPr/>
        <a:lstStyle/>
        <a:p>
          <a:endParaRPr lang="es-BO"/>
        </a:p>
      </dgm:t>
    </dgm:pt>
    <dgm:pt modelId="{FC7FBA6E-D9BF-4DFC-B170-5AD371A1B365}" type="sibTrans" cxnId="{6BF222A1-B0D7-4E65-A5AD-13FC39F38DDD}">
      <dgm:prSet/>
      <dgm:spPr/>
      <dgm:t>
        <a:bodyPr/>
        <a:lstStyle/>
        <a:p>
          <a:endParaRPr lang="es-BO"/>
        </a:p>
      </dgm:t>
    </dgm:pt>
    <dgm:pt modelId="{B14B9633-07F3-4B5C-8247-26ADCF7C7B43}">
      <dgm:prSet phldrT="[Texto]" custT="1"/>
      <dgm:spPr>
        <a:gradFill flip="none" rotWithShape="1">
          <a:gsLst>
            <a:gs pos="0">
              <a:srgbClr val="0070C0">
                <a:shade val="30000"/>
                <a:satMod val="115000"/>
              </a:srgbClr>
            </a:gs>
            <a:gs pos="50000">
              <a:srgbClr val="0070C0">
                <a:shade val="67500"/>
                <a:satMod val="115000"/>
              </a:srgbClr>
            </a:gs>
            <a:gs pos="100000">
              <a:srgbClr val="0070C0">
                <a:shade val="100000"/>
                <a:satMod val="115000"/>
              </a:srgbClr>
            </a:gs>
          </a:gsLst>
          <a:lin ang="5400000" scaled="1"/>
          <a:tileRect/>
        </a:gradFill>
      </dgm:spPr>
      <dgm:t>
        <a:bodyPr/>
        <a:lstStyle/>
        <a:p>
          <a:endParaRPr lang="es-BO" sz="2400" b="1" dirty="0"/>
        </a:p>
      </dgm:t>
    </dgm:pt>
    <dgm:pt modelId="{F1AF3DA9-BFBD-4F14-BFBE-C718062B5B48}" type="parTrans" cxnId="{0FC2247D-F360-4FBD-885D-1226ACC58D69}">
      <dgm:prSet/>
      <dgm:spPr/>
      <dgm:t>
        <a:bodyPr/>
        <a:lstStyle/>
        <a:p>
          <a:endParaRPr lang="es-BO"/>
        </a:p>
      </dgm:t>
    </dgm:pt>
    <dgm:pt modelId="{B033011E-50EE-467D-8989-72819838C04B}" type="sibTrans" cxnId="{0FC2247D-F360-4FBD-885D-1226ACC58D69}">
      <dgm:prSet/>
      <dgm:spPr/>
      <dgm:t>
        <a:bodyPr/>
        <a:lstStyle/>
        <a:p>
          <a:endParaRPr lang="es-BO"/>
        </a:p>
      </dgm:t>
    </dgm:pt>
    <dgm:pt modelId="{644BE952-C44A-4A9A-92E8-927500927140}" type="pres">
      <dgm:prSet presAssocID="{A7A47BEB-FE51-4135-A7FE-717900B36289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364CF60-C544-4752-B756-869BB79D9222}" type="pres">
      <dgm:prSet presAssocID="{A7A47BEB-FE51-4135-A7FE-717900B36289}" presName="children" presStyleCnt="0"/>
      <dgm:spPr/>
    </dgm:pt>
    <dgm:pt modelId="{A5A3BCE6-CA15-4FE1-A647-70108C61B312}" type="pres">
      <dgm:prSet presAssocID="{A7A47BEB-FE51-4135-A7FE-717900B36289}" presName="child1group" presStyleCnt="0"/>
      <dgm:spPr/>
    </dgm:pt>
    <dgm:pt modelId="{40FA5CCF-8912-4A51-8FCD-70B1F9398FD2}" type="pres">
      <dgm:prSet presAssocID="{A7A47BEB-FE51-4135-A7FE-717900B36289}" presName="child1" presStyleLbl="bgAcc1" presStyleIdx="0" presStyleCnt="4" custScaleX="233657" custScaleY="98418" custLinFactNeighborX="-37389" custLinFactNeighborY="5773"/>
      <dgm:spPr/>
      <dgm:t>
        <a:bodyPr/>
        <a:lstStyle/>
        <a:p>
          <a:endParaRPr lang="es-ES"/>
        </a:p>
      </dgm:t>
    </dgm:pt>
    <dgm:pt modelId="{2A8070FF-87ED-4769-BA9E-02CB148CA6AC}" type="pres">
      <dgm:prSet presAssocID="{A7A47BEB-FE51-4135-A7FE-717900B36289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E983AA3-F7BF-4212-B24B-5BBBA158D3E6}" type="pres">
      <dgm:prSet presAssocID="{A7A47BEB-FE51-4135-A7FE-717900B36289}" presName="child2group" presStyleCnt="0"/>
      <dgm:spPr/>
    </dgm:pt>
    <dgm:pt modelId="{8DB07487-AB3B-434B-A899-26D8F9F3E001}" type="pres">
      <dgm:prSet presAssocID="{A7A47BEB-FE51-4135-A7FE-717900B36289}" presName="child2" presStyleLbl="bgAcc1" presStyleIdx="1" presStyleCnt="4" custScaleX="236503" custScaleY="98808" custLinFactNeighborX="37476" custLinFactNeighborY="5773"/>
      <dgm:spPr/>
      <dgm:t>
        <a:bodyPr/>
        <a:lstStyle/>
        <a:p>
          <a:endParaRPr lang="es-ES"/>
        </a:p>
      </dgm:t>
    </dgm:pt>
    <dgm:pt modelId="{FD10DCA0-9EE8-4722-B014-91F86959FEB7}" type="pres">
      <dgm:prSet presAssocID="{A7A47BEB-FE51-4135-A7FE-717900B36289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239C06A-FDD4-4D91-AB1A-0218AF091C00}" type="pres">
      <dgm:prSet presAssocID="{A7A47BEB-FE51-4135-A7FE-717900B36289}" presName="child3group" presStyleCnt="0"/>
      <dgm:spPr/>
    </dgm:pt>
    <dgm:pt modelId="{2435FA8E-DA83-408C-A695-1CDA41FC2EC6}" type="pres">
      <dgm:prSet presAssocID="{A7A47BEB-FE51-4135-A7FE-717900B36289}" presName="child3" presStyleLbl="bgAcc1" presStyleIdx="2" presStyleCnt="4" custScaleX="243141" custLinFactNeighborX="25895" custLinFactNeighborY="3988"/>
      <dgm:spPr/>
      <dgm:t>
        <a:bodyPr/>
        <a:lstStyle/>
        <a:p>
          <a:endParaRPr lang="es-ES"/>
        </a:p>
      </dgm:t>
    </dgm:pt>
    <dgm:pt modelId="{F35AC5A0-0A4E-48C0-A73F-081A7A345C67}" type="pres">
      <dgm:prSet presAssocID="{A7A47BEB-FE51-4135-A7FE-717900B36289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B5F884A-DEED-4B5C-8D87-16BA7638ECB4}" type="pres">
      <dgm:prSet presAssocID="{A7A47BEB-FE51-4135-A7FE-717900B36289}" presName="child4group" presStyleCnt="0"/>
      <dgm:spPr/>
    </dgm:pt>
    <dgm:pt modelId="{299335AD-3130-4E7C-B29C-7328CCA561E4}" type="pres">
      <dgm:prSet presAssocID="{A7A47BEB-FE51-4135-A7FE-717900B36289}" presName="child4" presStyleLbl="bgAcc1" presStyleIdx="3" presStyleCnt="4" custScaleX="218890" custLinFactNeighborX="-33783"/>
      <dgm:spPr/>
      <dgm:t>
        <a:bodyPr/>
        <a:lstStyle/>
        <a:p>
          <a:endParaRPr lang="es-ES"/>
        </a:p>
      </dgm:t>
    </dgm:pt>
    <dgm:pt modelId="{0DE9BC0B-1248-4D96-80E5-11A85ABE21C1}" type="pres">
      <dgm:prSet presAssocID="{A7A47BEB-FE51-4135-A7FE-717900B36289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1AEDD68-757C-47A1-891D-33B928399C43}" type="pres">
      <dgm:prSet presAssocID="{A7A47BEB-FE51-4135-A7FE-717900B36289}" presName="childPlaceholder" presStyleCnt="0"/>
      <dgm:spPr/>
    </dgm:pt>
    <dgm:pt modelId="{B40FFC51-0955-4704-A5D9-1ED80B0E2947}" type="pres">
      <dgm:prSet presAssocID="{A7A47BEB-FE51-4135-A7FE-717900B36289}" presName="circle" presStyleCnt="0"/>
      <dgm:spPr/>
    </dgm:pt>
    <dgm:pt modelId="{A791F8EF-197C-4D0B-83C0-C18D1F0BCAE8}" type="pres">
      <dgm:prSet presAssocID="{A7A47BEB-FE51-4135-A7FE-717900B36289}" presName="quadrant1" presStyleLbl="node1" presStyleIdx="0" presStyleCnt="4" custLinFactNeighborX="-13655" custLinFactNeighborY="-788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E100A3-4E16-4F15-83A2-528A4E31F812}" type="pres">
      <dgm:prSet presAssocID="{A7A47BEB-FE51-4135-A7FE-717900B36289}" presName="quadrant2" presStyleLbl="node1" presStyleIdx="1" presStyleCnt="4" custLinFactNeighborX="-13655" custLinFactNeighborY="-788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FE15D25-9A10-4D43-B97B-200F2ED4E178}" type="pres">
      <dgm:prSet presAssocID="{A7A47BEB-FE51-4135-A7FE-717900B36289}" presName="quadrant3" presStyleLbl="node1" presStyleIdx="2" presStyleCnt="4" custLinFactNeighborX="-13655" custLinFactNeighborY="-788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C6EE492-6B03-4DD8-803C-C7A9D258AFD3}" type="pres">
      <dgm:prSet presAssocID="{A7A47BEB-FE51-4135-A7FE-717900B36289}" presName="quadrant4" presStyleLbl="node1" presStyleIdx="3" presStyleCnt="4" custLinFactNeighborX="-13655" custLinFactNeighborY="-788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7828D9D-7E56-49F5-B4A3-430FF6479804}" type="pres">
      <dgm:prSet presAssocID="{A7A47BEB-FE51-4135-A7FE-717900B36289}" presName="quadrantPlaceholder" presStyleCnt="0"/>
      <dgm:spPr/>
    </dgm:pt>
    <dgm:pt modelId="{49721514-CFF0-4A05-949F-F5D90F0C19B0}" type="pres">
      <dgm:prSet presAssocID="{A7A47BEB-FE51-4135-A7FE-717900B36289}" presName="center1" presStyleLbl="fgShp" presStyleIdx="0" presStyleCnt="2" custLinFactNeighborX="-40404"/>
      <dgm:spPr>
        <a:solidFill>
          <a:schemeClr val="tx1"/>
        </a:solidFill>
      </dgm:spPr>
    </dgm:pt>
    <dgm:pt modelId="{548CE5B6-028A-4A6B-952E-344CE2CE6672}" type="pres">
      <dgm:prSet presAssocID="{A7A47BEB-FE51-4135-A7FE-717900B36289}" presName="center2" presStyleLbl="fgShp" presStyleIdx="1" presStyleCnt="2" custLinFactNeighborX="-40404"/>
      <dgm:spPr>
        <a:solidFill>
          <a:schemeClr val="tx1"/>
        </a:solidFill>
      </dgm:spPr>
    </dgm:pt>
  </dgm:ptLst>
  <dgm:cxnLst>
    <dgm:cxn modelId="{72E63C1B-D854-418A-83F6-EB9BE1C307AB}" type="presOf" srcId="{FF9E038B-F7F1-4A0D-8119-BCBBAB35FB4B}" destId="{19E100A3-4E16-4F15-83A2-528A4E31F812}" srcOrd="0" destOrd="0" presId="urn:microsoft.com/office/officeart/2005/8/layout/cycle4"/>
    <dgm:cxn modelId="{6200A250-D5D8-4BC3-9D7A-1A6CE7FA7F4B}" srcId="{097F7FA1-B843-4FE1-B00A-E0D869E57426}" destId="{00DD0B0F-7B38-4A50-95DC-026F2FA4B58C}" srcOrd="0" destOrd="0" parTransId="{AC4B7778-0EAB-4C4E-9C20-90567922CBEF}" sibTransId="{D995AF3B-8932-4FFD-9E64-D0FA63316EEB}"/>
    <dgm:cxn modelId="{B91B68FB-4A43-48B1-BD87-9E602EADF111}" srcId="{A7A47BEB-FE51-4135-A7FE-717900B36289}" destId="{2341CF5B-38CB-4084-8B3E-ABC85E0405CF}" srcOrd="3" destOrd="0" parTransId="{0452C66B-D7D6-4A05-8B66-D60DAD9EB1F6}" sibTransId="{8F33C999-D473-436D-BC45-7A8DDA7BE007}"/>
    <dgm:cxn modelId="{91D97AC6-89DB-483B-9F73-83FAACF06C28}" type="presOf" srcId="{097F7FA1-B843-4FE1-B00A-E0D869E57426}" destId="{9FE15D25-9A10-4D43-B97B-200F2ED4E178}" srcOrd="0" destOrd="0" presId="urn:microsoft.com/office/officeart/2005/8/layout/cycle4"/>
    <dgm:cxn modelId="{6EA21671-A3DF-4819-BCC6-4A3C03559C48}" type="presOf" srcId="{00DD0B0F-7B38-4A50-95DC-026F2FA4B58C}" destId="{2435FA8E-DA83-408C-A695-1CDA41FC2EC6}" srcOrd="0" destOrd="0" presId="urn:microsoft.com/office/officeart/2005/8/layout/cycle4"/>
    <dgm:cxn modelId="{82A66779-AE95-4E5C-8396-E9D11E2E7492}" type="presOf" srcId="{385924D5-0242-4B58-BAA6-150BCEFFBE31}" destId="{299335AD-3130-4E7C-B29C-7328CCA561E4}" srcOrd="0" destOrd="0" presId="urn:microsoft.com/office/officeart/2005/8/layout/cycle4"/>
    <dgm:cxn modelId="{E5FE24AB-7657-4DD3-90F0-34D5FA98B815}" type="presOf" srcId="{884C9DA3-52C8-4A12-915A-8F27EAB01D1A}" destId="{8DB07487-AB3B-434B-A899-26D8F9F3E001}" srcOrd="0" destOrd="0" presId="urn:microsoft.com/office/officeart/2005/8/layout/cycle4"/>
    <dgm:cxn modelId="{6A85C9B2-CD5D-4743-9E5B-3C8BE0CBEBB8}" srcId="{2341CF5B-38CB-4084-8B3E-ABC85E0405CF}" destId="{385924D5-0242-4B58-BAA6-150BCEFFBE31}" srcOrd="0" destOrd="0" parTransId="{2B84F4FB-534E-4F49-85D3-CA83A86948FE}" sibTransId="{D6A7D303-FDE8-468F-B237-8CE999436850}"/>
    <dgm:cxn modelId="{0FC2247D-F360-4FBD-885D-1226ACC58D69}" srcId="{240C0BC2-5A24-4BE5-8D64-B847120B0E73}" destId="{B14B9633-07F3-4B5C-8247-26ADCF7C7B43}" srcOrd="0" destOrd="0" parTransId="{F1AF3DA9-BFBD-4F14-BFBE-C718062B5B48}" sibTransId="{B033011E-50EE-467D-8989-72819838C04B}"/>
    <dgm:cxn modelId="{4C354ADD-9364-4C36-913E-D9AB9A09B3B8}" type="presOf" srcId="{B14B9633-07F3-4B5C-8247-26ADCF7C7B43}" destId="{40FA5CCF-8912-4A51-8FCD-70B1F9398FD2}" srcOrd="0" destOrd="0" presId="urn:microsoft.com/office/officeart/2005/8/layout/cycle4"/>
    <dgm:cxn modelId="{D376B537-C558-48A1-A35E-9518014CE780}" type="presOf" srcId="{AFB450D5-8B01-4524-8A36-2008D2723B42}" destId="{2A8070FF-87ED-4769-BA9E-02CB148CA6AC}" srcOrd="1" destOrd="1" presId="urn:microsoft.com/office/officeart/2005/8/layout/cycle4"/>
    <dgm:cxn modelId="{7F27E994-FE7B-41E3-98E3-82CCB68398A7}" srcId="{A7A47BEB-FE51-4135-A7FE-717900B36289}" destId="{240C0BC2-5A24-4BE5-8D64-B847120B0E73}" srcOrd="0" destOrd="0" parTransId="{B9438D0A-F639-4641-A41B-73E98150B92A}" sibTransId="{88FD4F8D-CB58-4D29-8812-FFD904DAFE57}"/>
    <dgm:cxn modelId="{3DB44237-8D06-49CA-A4B5-C8AD33C9A814}" srcId="{A7A47BEB-FE51-4135-A7FE-717900B36289}" destId="{097F7FA1-B843-4FE1-B00A-E0D869E57426}" srcOrd="2" destOrd="0" parTransId="{606C4A8B-61AA-4E38-BBFF-23F747921F69}" sibTransId="{465B0AFD-A0B5-4B6F-A7B3-DC81820BA6B5}"/>
    <dgm:cxn modelId="{F435A0EE-3DB7-40D0-B13A-CD588FB8B6EE}" type="presOf" srcId="{884C9DA3-52C8-4A12-915A-8F27EAB01D1A}" destId="{FD10DCA0-9EE8-4722-B014-91F86959FEB7}" srcOrd="1" destOrd="0" presId="urn:microsoft.com/office/officeart/2005/8/layout/cycle4"/>
    <dgm:cxn modelId="{472BDA2A-3392-4620-BC29-BA9D9D120111}" type="presOf" srcId="{AFB450D5-8B01-4524-8A36-2008D2723B42}" destId="{40FA5CCF-8912-4A51-8FCD-70B1F9398FD2}" srcOrd="0" destOrd="1" presId="urn:microsoft.com/office/officeart/2005/8/layout/cycle4"/>
    <dgm:cxn modelId="{9076B82D-875E-4402-B41B-7D90DE0C6C06}" srcId="{FF9E038B-F7F1-4A0D-8119-BCBBAB35FB4B}" destId="{884C9DA3-52C8-4A12-915A-8F27EAB01D1A}" srcOrd="0" destOrd="0" parTransId="{079EFF0C-9F03-406A-B01E-865A4C61351B}" sibTransId="{736060A3-6E81-4B19-B83B-96E530597CE1}"/>
    <dgm:cxn modelId="{65D5B5B0-D3F7-4DC9-807A-E273A772C1E1}" type="presOf" srcId="{00DD0B0F-7B38-4A50-95DC-026F2FA4B58C}" destId="{F35AC5A0-0A4E-48C0-A73F-081A7A345C67}" srcOrd="1" destOrd="0" presId="urn:microsoft.com/office/officeart/2005/8/layout/cycle4"/>
    <dgm:cxn modelId="{EF6FBB17-5C0F-42B7-82D9-7FCE82126FBE}" type="presOf" srcId="{385924D5-0242-4B58-BAA6-150BCEFFBE31}" destId="{0DE9BC0B-1248-4D96-80E5-11A85ABE21C1}" srcOrd="1" destOrd="0" presId="urn:microsoft.com/office/officeart/2005/8/layout/cycle4"/>
    <dgm:cxn modelId="{4997E7D6-A803-41E4-93D6-8DFF55AFCEE4}" type="presOf" srcId="{2341CF5B-38CB-4084-8B3E-ABC85E0405CF}" destId="{9C6EE492-6B03-4DD8-803C-C7A9D258AFD3}" srcOrd="0" destOrd="0" presId="urn:microsoft.com/office/officeart/2005/8/layout/cycle4"/>
    <dgm:cxn modelId="{E0BF6FFA-20BD-4F7D-8CFF-B21929A8B17D}" srcId="{A7A47BEB-FE51-4135-A7FE-717900B36289}" destId="{FF9E038B-F7F1-4A0D-8119-BCBBAB35FB4B}" srcOrd="1" destOrd="0" parTransId="{4CEDE9A4-9543-4A87-A1BC-61D467285453}" sibTransId="{DB9939E7-3134-41FC-8DD9-493E9F143FCF}"/>
    <dgm:cxn modelId="{6BF222A1-B0D7-4E65-A5AD-13FC39F38DDD}" srcId="{240C0BC2-5A24-4BE5-8D64-B847120B0E73}" destId="{AFB450D5-8B01-4524-8A36-2008D2723B42}" srcOrd="1" destOrd="0" parTransId="{B50D263B-DAF9-4908-B514-26A529BD37A5}" sibTransId="{FC7FBA6E-D9BF-4DFC-B170-5AD371A1B365}"/>
    <dgm:cxn modelId="{0E446D88-85AD-4CF3-B06B-FE2A5B120083}" type="presOf" srcId="{B14B9633-07F3-4B5C-8247-26ADCF7C7B43}" destId="{2A8070FF-87ED-4769-BA9E-02CB148CA6AC}" srcOrd="1" destOrd="0" presId="urn:microsoft.com/office/officeart/2005/8/layout/cycle4"/>
    <dgm:cxn modelId="{84766A67-82FB-4CDB-B595-9D7E7D6E6A87}" type="presOf" srcId="{240C0BC2-5A24-4BE5-8D64-B847120B0E73}" destId="{A791F8EF-197C-4D0B-83C0-C18D1F0BCAE8}" srcOrd="0" destOrd="0" presId="urn:microsoft.com/office/officeart/2005/8/layout/cycle4"/>
    <dgm:cxn modelId="{81406094-BCF3-40BD-B264-811B7FA657AA}" type="presOf" srcId="{A7A47BEB-FE51-4135-A7FE-717900B36289}" destId="{644BE952-C44A-4A9A-92E8-927500927140}" srcOrd="0" destOrd="0" presId="urn:microsoft.com/office/officeart/2005/8/layout/cycle4"/>
    <dgm:cxn modelId="{C67F73EA-9514-4A88-A517-86F3AA6DCAA1}" type="presParOf" srcId="{644BE952-C44A-4A9A-92E8-927500927140}" destId="{7364CF60-C544-4752-B756-869BB79D9222}" srcOrd="0" destOrd="0" presId="urn:microsoft.com/office/officeart/2005/8/layout/cycle4"/>
    <dgm:cxn modelId="{C59C185A-BCF6-4BB8-9B45-2CEE9397A060}" type="presParOf" srcId="{7364CF60-C544-4752-B756-869BB79D9222}" destId="{A5A3BCE6-CA15-4FE1-A647-70108C61B312}" srcOrd="0" destOrd="0" presId="urn:microsoft.com/office/officeart/2005/8/layout/cycle4"/>
    <dgm:cxn modelId="{FA077CDB-DCC1-454B-8A4C-3FBDEB5395EC}" type="presParOf" srcId="{A5A3BCE6-CA15-4FE1-A647-70108C61B312}" destId="{40FA5CCF-8912-4A51-8FCD-70B1F9398FD2}" srcOrd="0" destOrd="0" presId="urn:microsoft.com/office/officeart/2005/8/layout/cycle4"/>
    <dgm:cxn modelId="{C1AEF85D-03A1-46F2-87C6-D3077C0A3F16}" type="presParOf" srcId="{A5A3BCE6-CA15-4FE1-A647-70108C61B312}" destId="{2A8070FF-87ED-4769-BA9E-02CB148CA6AC}" srcOrd="1" destOrd="0" presId="urn:microsoft.com/office/officeart/2005/8/layout/cycle4"/>
    <dgm:cxn modelId="{DA893DF0-690F-4AFC-B96C-543170A730E3}" type="presParOf" srcId="{7364CF60-C544-4752-B756-869BB79D9222}" destId="{BE983AA3-F7BF-4212-B24B-5BBBA158D3E6}" srcOrd="1" destOrd="0" presId="urn:microsoft.com/office/officeart/2005/8/layout/cycle4"/>
    <dgm:cxn modelId="{0C82ACBE-A846-4C67-931F-C43E198D431C}" type="presParOf" srcId="{BE983AA3-F7BF-4212-B24B-5BBBA158D3E6}" destId="{8DB07487-AB3B-434B-A899-26D8F9F3E001}" srcOrd="0" destOrd="0" presId="urn:microsoft.com/office/officeart/2005/8/layout/cycle4"/>
    <dgm:cxn modelId="{C9822055-9FEC-4D74-8AB9-3714E23A2AF3}" type="presParOf" srcId="{BE983AA3-F7BF-4212-B24B-5BBBA158D3E6}" destId="{FD10DCA0-9EE8-4722-B014-91F86959FEB7}" srcOrd="1" destOrd="0" presId="urn:microsoft.com/office/officeart/2005/8/layout/cycle4"/>
    <dgm:cxn modelId="{B394DBDC-3DBD-49BC-B934-6B6F3C25E9E4}" type="presParOf" srcId="{7364CF60-C544-4752-B756-869BB79D9222}" destId="{F239C06A-FDD4-4D91-AB1A-0218AF091C00}" srcOrd="2" destOrd="0" presId="urn:microsoft.com/office/officeart/2005/8/layout/cycle4"/>
    <dgm:cxn modelId="{B2548F26-16A5-47C9-834C-A05F71196117}" type="presParOf" srcId="{F239C06A-FDD4-4D91-AB1A-0218AF091C00}" destId="{2435FA8E-DA83-408C-A695-1CDA41FC2EC6}" srcOrd="0" destOrd="0" presId="urn:microsoft.com/office/officeart/2005/8/layout/cycle4"/>
    <dgm:cxn modelId="{A285371D-320C-481B-A61B-EA9852B3F5DF}" type="presParOf" srcId="{F239C06A-FDD4-4D91-AB1A-0218AF091C00}" destId="{F35AC5A0-0A4E-48C0-A73F-081A7A345C67}" srcOrd="1" destOrd="0" presId="urn:microsoft.com/office/officeart/2005/8/layout/cycle4"/>
    <dgm:cxn modelId="{A2A68FD7-1623-4D08-8E72-8E0F5FF0DED2}" type="presParOf" srcId="{7364CF60-C544-4752-B756-869BB79D9222}" destId="{6B5F884A-DEED-4B5C-8D87-16BA7638ECB4}" srcOrd="3" destOrd="0" presId="urn:microsoft.com/office/officeart/2005/8/layout/cycle4"/>
    <dgm:cxn modelId="{D2555DA1-A082-4DF6-AFD4-07C90AF0C771}" type="presParOf" srcId="{6B5F884A-DEED-4B5C-8D87-16BA7638ECB4}" destId="{299335AD-3130-4E7C-B29C-7328CCA561E4}" srcOrd="0" destOrd="0" presId="urn:microsoft.com/office/officeart/2005/8/layout/cycle4"/>
    <dgm:cxn modelId="{BB1D36C6-21BA-469C-8944-C9901571E951}" type="presParOf" srcId="{6B5F884A-DEED-4B5C-8D87-16BA7638ECB4}" destId="{0DE9BC0B-1248-4D96-80E5-11A85ABE21C1}" srcOrd="1" destOrd="0" presId="urn:microsoft.com/office/officeart/2005/8/layout/cycle4"/>
    <dgm:cxn modelId="{AA9BD48B-4DC8-4DAC-B771-0EB5DE09BE90}" type="presParOf" srcId="{7364CF60-C544-4752-B756-869BB79D9222}" destId="{E1AEDD68-757C-47A1-891D-33B928399C43}" srcOrd="4" destOrd="0" presId="urn:microsoft.com/office/officeart/2005/8/layout/cycle4"/>
    <dgm:cxn modelId="{74DD6C26-1B12-441D-AFEC-8859F5E62F2A}" type="presParOf" srcId="{644BE952-C44A-4A9A-92E8-927500927140}" destId="{B40FFC51-0955-4704-A5D9-1ED80B0E2947}" srcOrd="1" destOrd="0" presId="urn:microsoft.com/office/officeart/2005/8/layout/cycle4"/>
    <dgm:cxn modelId="{BC0D9184-05D8-4206-A9CF-B45EB431CE94}" type="presParOf" srcId="{B40FFC51-0955-4704-A5D9-1ED80B0E2947}" destId="{A791F8EF-197C-4D0B-83C0-C18D1F0BCAE8}" srcOrd="0" destOrd="0" presId="urn:microsoft.com/office/officeart/2005/8/layout/cycle4"/>
    <dgm:cxn modelId="{281A41A6-25D5-4068-801E-B282A0FD963A}" type="presParOf" srcId="{B40FFC51-0955-4704-A5D9-1ED80B0E2947}" destId="{19E100A3-4E16-4F15-83A2-528A4E31F812}" srcOrd="1" destOrd="0" presId="urn:microsoft.com/office/officeart/2005/8/layout/cycle4"/>
    <dgm:cxn modelId="{9C779A22-16E5-4AAB-BC01-3D2F49D77235}" type="presParOf" srcId="{B40FFC51-0955-4704-A5D9-1ED80B0E2947}" destId="{9FE15D25-9A10-4D43-B97B-200F2ED4E178}" srcOrd="2" destOrd="0" presId="urn:microsoft.com/office/officeart/2005/8/layout/cycle4"/>
    <dgm:cxn modelId="{D4CCD88B-876C-4CD4-BC37-2E4EC1B58459}" type="presParOf" srcId="{B40FFC51-0955-4704-A5D9-1ED80B0E2947}" destId="{9C6EE492-6B03-4DD8-803C-C7A9D258AFD3}" srcOrd="3" destOrd="0" presId="urn:microsoft.com/office/officeart/2005/8/layout/cycle4"/>
    <dgm:cxn modelId="{5BC934E3-C54F-4489-94EC-93BC42FD8A93}" type="presParOf" srcId="{B40FFC51-0955-4704-A5D9-1ED80B0E2947}" destId="{D7828D9D-7E56-49F5-B4A3-430FF6479804}" srcOrd="4" destOrd="0" presId="urn:microsoft.com/office/officeart/2005/8/layout/cycle4"/>
    <dgm:cxn modelId="{07DBAA2B-F598-4FC3-81BF-FF92C625408A}" type="presParOf" srcId="{644BE952-C44A-4A9A-92E8-927500927140}" destId="{49721514-CFF0-4A05-949F-F5D90F0C19B0}" srcOrd="2" destOrd="0" presId="urn:microsoft.com/office/officeart/2005/8/layout/cycle4"/>
    <dgm:cxn modelId="{DB1DC4B4-91C6-46E6-8CF3-AE4B24428FC0}" type="presParOf" srcId="{644BE952-C44A-4A9A-92E8-927500927140}" destId="{548CE5B6-028A-4A6B-952E-344CE2CE6672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7A47BEB-FE51-4135-A7FE-717900B36289}" type="doc">
      <dgm:prSet loTypeId="urn:microsoft.com/office/officeart/2005/8/layout/cycle4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BO"/>
        </a:p>
      </dgm:t>
    </dgm:pt>
    <dgm:pt modelId="{FF9E038B-F7F1-4A0D-8119-BCBBAB35FB4B}">
      <dgm:prSet phldrT="[Texto]"/>
      <dgm:spPr/>
      <dgm:t>
        <a:bodyPr/>
        <a:lstStyle/>
        <a:p>
          <a:r>
            <a:rPr lang="es-ES" b="1" dirty="0" smtClean="0"/>
            <a:t>13</a:t>
          </a:r>
          <a:endParaRPr lang="es-BO" b="1" dirty="0"/>
        </a:p>
      </dgm:t>
    </dgm:pt>
    <dgm:pt modelId="{4CEDE9A4-9543-4A87-A1BC-61D467285453}" type="parTrans" cxnId="{E0BF6FFA-20BD-4F7D-8CFF-B21929A8B17D}">
      <dgm:prSet/>
      <dgm:spPr/>
      <dgm:t>
        <a:bodyPr/>
        <a:lstStyle/>
        <a:p>
          <a:endParaRPr lang="es-BO"/>
        </a:p>
      </dgm:t>
    </dgm:pt>
    <dgm:pt modelId="{DB9939E7-3134-41FC-8DD9-493E9F143FCF}" type="sibTrans" cxnId="{E0BF6FFA-20BD-4F7D-8CFF-B21929A8B17D}">
      <dgm:prSet/>
      <dgm:spPr/>
      <dgm:t>
        <a:bodyPr/>
        <a:lstStyle/>
        <a:p>
          <a:endParaRPr lang="es-BO"/>
        </a:p>
      </dgm:t>
    </dgm:pt>
    <dgm:pt modelId="{097F7FA1-B843-4FE1-B00A-E0D869E57426}">
      <dgm:prSet phldrT="[Texto]"/>
      <dgm:spPr/>
      <dgm:t>
        <a:bodyPr/>
        <a:lstStyle/>
        <a:p>
          <a:r>
            <a:rPr lang="es-ES" b="1" dirty="0" smtClean="0"/>
            <a:t>3</a:t>
          </a:r>
          <a:endParaRPr lang="es-BO" b="1" dirty="0"/>
        </a:p>
      </dgm:t>
    </dgm:pt>
    <dgm:pt modelId="{606C4A8B-61AA-4E38-BBFF-23F747921F69}" type="parTrans" cxnId="{3DB44237-8D06-49CA-A4B5-C8AD33C9A814}">
      <dgm:prSet/>
      <dgm:spPr/>
      <dgm:t>
        <a:bodyPr/>
        <a:lstStyle/>
        <a:p>
          <a:endParaRPr lang="es-BO"/>
        </a:p>
      </dgm:t>
    </dgm:pt>
    <dgm:pt modelId="{465B0AFD-A0B5-4B6F-A7B3-DC81820BA6B5}" type="sibTrans" cxnId="{3DB44237-8D06-49CA-A4B5-C8AD33C9A814}">
      <dgm:prSet/>
      <dgm:spPr/>
      <dgm:t>
        <a:bodyPr/>
        <a:lstStyle/>
        <a:p>
          <a:endParaRPr lang="es-BO"/>
        </a:p>
      </dgm:t>
    </dgm:pt>
    <dgm:pt modelId="{2341CF5B-38CB-4084-8B3E-ABC85E0405CF}">
      <dgm:prSet phldrT="[Texto]"/>
      <dgm:spPr/>
      <dgm:t>
        <a:bodyPr/>
        <a:lstStyle/>
        <a:p>
          <a:r>
            <a:rPr lang="es-ES" b="1" dirty="0" smtClean="0"/>
            <a:t>19</a:t>
          </a:r>
          <a:endParaRPr lang="es-BO" b="1" dirty="0"/>
        </a:p>
      </dgm:t>
    </dgm:pt>
    <dgm:pt modelId="{0452C66B-D7D6-4A05-8B66-D60DAD9EB1F6}" type="parTrans" cxnId="{B91B68FB-4A43-48B1-BD87-9E602EADF111}">
      <dgm:prSet/>
      <dgm:spPr/>
      <dgm:t>
        <a:bodyPr/>
        <a:lstStyle/>
        <a:p>
          <a:endParaRPr lang="es-BO"/>
        </a:p>
      </dgm:t>
    </dgm:pt>
    <dgm:pt modelId="{8F33C999-D473-436D-BC45-7A8DDA7BE007}" type="sibTrans" cxnId="{B91B68FB-4A43-48B1-BD87-9E602EADF111}">
      <dgm:prSet/>
      <dgm:spPr/>
      <dgm:t>
        <a:bodyPr/>
        <a:lstStyle/>
        <a:p>
          <a:endParaRPr lang="es-BO"/>
        </a:p>
      </dgm:t>
    </dgm:pt>
    <dgm:pt modelId="{1575301C-2EBF-4A18-AD3B-5FC921F951E4}">
      <dgm:prSet/>
      <dgm:spPr/>
      <dgm:t>
        <a:bodyPr/>
        <a:lstStyle/>
        <a:p>
          <a:r>
            <a:rPr lang="es-ES" b="1" dirty="0" smtClean="0"/>
            <a:t>6</a:t>
          </a:r>
          <a:endParaRPr lang="es-BO" b="1" dirty="0"/>
        </a:p>
      </dgm:t>
    </dgm:pt>
    <dgm:pt modelId="{D05389C0-8A3D-4B55-9272-7B997514907C}" type="parTrans" cxnId="{751BE017-42A1-43FA-8AB7-A1FB87F63F08}">
      <dgm:prSet/>
      <dgm:spPr/>
      <dgm:t>
        <a:bodyPr/>
        <a:lstStyle/>
        <a:p>
          <a:endParaRPr lang="es-BO"/>
        </a:p>
      </dgm:t>
    </dgm:pt>
    <dgm:pt modelId="{C0180BC2-8ED7-4F55-8B8A-5938DF469EB6}" type="sibTrans" cxnId="{751BE017-42A1-43FA-8AB7-A1FB87F63F08}">
      <dgm:prSet/>
      <dgm:spPr/>
      <dgm:t>
        <a:bodyPr/>
        <a:lstStyle/>
        <a:p>
          <a:endParaRPr lang="es-BO"/>
        </a:p>
      </dgm:t>
    </dgm:pt>
    <dgm:pt modelId="{644BE952-C44A-4A9A-92E8-927500927140}" type="pres">
      <dgm:prSet presAssocID="{A7A47BEB-FE51-4135-A7FE-717900B36289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364CF60-C544-4752-B756-869BB79D9222}" type="pres">
      <dgm:prSet presAssocID="{A7A47BEB-FE51-4135-A7FE-717900B36289}" presName="children" presStyleCnt="0"/>
      <dgm:spPr/>
    </dgm:pt>
    <dgm:pt modelId="{E1AEDD68-757C-47A1-891D-33B928399C43}" type="pres">
      <dgm:prSet presAssocID="{A7A47BEB-FE51-4135-A7FE-717900B36289}" presName="childPlaceholder" presStyleCnt="0"/>
      <dgm:spPr/>
    </dgm:pt>
    <dgm:pt modelId="{B40FFC51-0955-4704-A5D9-1ED80B0E2947}" type="pres">
      <dgm:prSet presAssocID="{A7A47BEB-FE51-4135-A7FE-717900B36289}" presName="circle" presStyleCnt="0"/>
      <dgm:spPr/>
    </dgm:pt>
    <dgm:pt modelId="{A791F8EF-197C-4D0B-83C0-C18D1F0BCAE8}" type="pres">
      <dgm:prSet presAssocID="{A7A47BEB-FE51-4135-A7FE-717900B36289}" presName="quadrant1" presStyleLbl="node1" presStyleIdx="0" presStyleCnt="4" custLinFactNeighborX="-5127" custLinFactNeighborY="-788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E100A3-4E16-4F15-83A2-528A4E31F812}" type="pres">
      <dgm:prSet presAssocID="{A7A47BEB-FE51-4135-A7FE-717900B36289}" presName="quadrant2" presStyleLbl="node1" presStyleIdx="1" presStyleCnt="4" custLinFactNeighborX="-5127" custLinFactNeighborY="-788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FE15D25-9A10-4D43-B97B-200F2ED4E178}" type="pres">
      <dgm:prSet presAssocID="{A7A47BEB-FE51-4135-A7FE-717900B36289}" presName="quadrant3" presStyleLbl="node1" presStyleIdx="2" presStyleCnt="4" custLinFactNeighborX="-5127" custLinFactNeighborY="-788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C6EE492-6B03-4DD8-803C-C7A9D258AFD3}" type="pres">
      <dgm:prSet presAssocID="{A7A47BEB-FE51-4135-A7FE-717900B36289}" presName="quadrant4" presStyleLbl="node1" presStyleIdx="3" presStyleCnt="4" custLinFactNeighborX="-5127" custLinFactNeighborY="-788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7828D9D-7E56-49F5-B4A3-430FF6479804}" type="pres">
      <dgm:prSet presAssocID="{A7A47BEB-FE51-4135-A7FE-717900B36289}" presName="quadrantPlaceholder" presStyleCnt="0"/>
      <dgm:spPr/>
    </dgm:pt>
    <dgm:pt modelId="{49721514-CFF0-4A05-949F-F5D90F0C19B0}" type="pres">
      <dgm:prSet presAssocID="{A7A47BEB-FE51-4135-A7FE-717900B36289}" presName="center1" presStyleLbl="fgShp" presStyleIdx="0" presStyleCnt="2" custLinFactNeighborX="-11873" custLinFactNeighborY="-32810"/>
      <dgm:spPr>
        <a:solidFill>
          <a:schemeClr val="tx1"/>
        </a:solidFill>
      </dgm:spPr>
    </dgm:pt>
    <dgm:pt modelId="{548CE5B6-028A-4A6B-952E-344CE2CE6672}" type="pres">
      <dgm:prSet presAssocID="{A7A47BEB-FE51-4135-A7FE-717900B36289}" presName="center2" presStyleLbl="fgShp" presStyleIdx="1" presStyleCnt="2" custLinFactNeighborX="-14727" custLinFactNeighborY="-38754"/>
      <dgm:spPr>
        <a:solidFill>
          <a:schemeClr val="tx1"/>
        </a:solidFill>
      </dgm:spPr>
    </dgm:pt>
  </dgm:ptLst>
  <dgm:cxnLst>
    <dgm:cxn modelId="{95D52E58-09DA-4BDE-AB90-88F4E59999DF}" type="presOf" srcId="{2341CF5B-38CB-4084-8B3E-ABC85E0405CF}" destId="{9FE15D25-9A10-4D43-B97B-200F2ED4E178}" srcOrd="0" destOrd="0" presId="urn:microsoft.com/office/officeart/2005/8/layout/cycle4"/>
    <dgm:cxn modelId="{B91B68FB-4A43-48B1-BD87-9E602EADF111}" srcId="{A7A47BEB-FE51-4135-A7FE-717900B36289}" destId="{2341CF5B-38CB-4084-8B3E-ABC85E0405CF}" srcOrd="2" destOrd="0" parTransId="{0452C66B-D7D6-4A05-8B66-D60DAD9EB1F6}" sibTransId="{8F33C999-D473-436D-BC45-7A8DDA7BE007}"/>
    <dgm:cxn modelId="{E076D981-3A5B-4A2E-9379-B6304856C3ED}" type="presOf" srcId="{FF9E038B-F7F1-4A0D-8119-BCBBAB35FB4B}" destId="{A791F8EF-197C-4D0B-83C0-C18D1F0BCAE8}" srcOrd="0" destOrd="0" presId="urn:microsoft.com/office/officeart/2005/8/layout/cycle4"/>
    <dgm:cxn modelId="{452C61C7-5588-49B5-A315-D7AD995ACD24}" type="presOf" srcId="{1575301C-2EBF-4A18-AD3B-5FC921F951E4}" destId="{9C6EE492-6B03-4DD8-803C-C7A9D258AFD3}" srcOrd="0" destOrd="0" presId="urn:microsoft.com/office/officeart/2005/8/layout/cycle4"/>
    <dgm:cxn modelId="{3DB44237-8D06-49CA-A4B5-C8AD33C9A814}" srcId="{A7A47BEB-FE51-4135-A7FE-717900B36289}" destId="{097F7FA1-B843-4FE1-B00A-E0D869E57426}" srcOrd="1" destOrd="0" parTransId="{606C4A8B-61AA-4E38-BBFF-23F747921F69}" sibTransId="{465B0AFD-A0B5-4B6F-A7B3-DC81820BA6B5}"/>
    <dgm:cxn modelId="{CD49888E-1F7C-433D-9EC2-D868186B8820}" type="presOf" srcId="{A7A47BEB-FE51-4135-A7FE-717900B36289}" destId="{644BE952-C44A-4A9A-92E8-927500927140}" srcOrd="0" destOrd="0" presId="urn:microsoft.com/office/officeart/2005/8/layout/cycle4"/>
    <dgm:cxn modelId="{964070D2-5684-44D3-85DD-617DB4AE4F0E}" type="presOf" srcId="{097F7FA1-B843-4FE1-B00A-E0D869E57426}" destId="{19E100A3-4E16-4F15-83A2-528A4E31F812}" srcOrd="0" destOrd="0" presId="urn:microsoft.com/office/officeart/2005/8/layout/cycle4"/>
    <dgm:cxn modelId="{E0BF6FFA-20BD-4F7D-8CFF-B21929A8B17D}" srcId="{A7A47BEB-FE51-4135-A7FE-717900B36289}" destId="{FF9E038B-F7F1-4A0D-8119-BCBBAB35FB4B}" srcOrd="0" destOrd="0" parTransId="{4CEDE9A4-9543-4A87-A1BC-61D467285453}" sibTransId="{DB9939E7-3134-41FC-8DD9-493E9F143FCF}"/>
    <dgm:cxn modelId="{751BE017-42A1-43FA-8AB7-A1FB87F63F08}" srcId="{A7A47BEB-FE51-4135-A7FE-717900B36289}" destId="{1575301C-2EBF-4A18-AD3B-5FC921F951E4}" srcOrd="3" destOrd="0" parTransId="{D05389C0-8A3D-4B55-9272-7B997514907C}" sibTransId="{C0180BC2-8ED7-4F55-8B8A-5938DF469EB6}"/>
    <dgm:cxn modelId="{6622C626-D977-46EE-98D5-A92D786BFDD7}" type="presParOf" srcId="{644BE952-C44A-4A9A-92E8-927500927140}" destId="{7364CF60-C544-4752-B756-869BB79D9222}" srcOrd="0" destOrd="0" presId="urn:microsoft.com/office/officeart/2005/8/layout/cycle4"/>
    <dgm:cxn modelId="{A1D01B30-F5CB-40F2-AE56-5413E12CD36C}" type="presParOf" srcId="{7364CF60-C544-4752-B756-869BB79D9222}" destId="{E1AEDD68-757C-47A1-891D-33B928399C43}" srcOrd="0" destOrd="0" presId="urn:microsoft.com/office/officeart/2005/8/layout/cycle4"/>
    <dgm:cxn modelId="{99E97875-743D-4A1A-86F7-3AE0BFA63A81}" type="presParOf" srcId="{644BE952-C44A-4A9A-92E8-927500927140}" destId="{B40FFC51-0955-4704-A5D9-1ED80B0E2947}" srcOrd="1" destOrd="0" presId="urn:microsoft.com/office/officeart/2005/8/layout/cycle4"/>
    <dgm:cxn modelId="{88885BD4-D0E7-4885-9437-2621C76DD197}" type="presParOf" srcId="{B40FFC51-0955-4704-A5D9-1ED80B0E2947}" destId="{A791F8EF-197C-4D0B-83C0-C18D1F0BCAE8}" srcOrd="0" destOrd="0" presId="urn:microsoft.com/office/officeart/2005/8/layout/cycle4"/>
    <dgm:cxn modelId="{F3E84CBB-9F4E-447D-A136-BA95ED4EADA6}" type="presParOf" srcId="{B40FFC51-0955-4704-A5D9-1ED80B0E2947}" destId="{19E100A3-4E16-4F15-83A2-528A4E31F812}" srcOrd="1" destOrd="0" presId="urn:microsoft.com/office/officeart/2005/8/layout/cycle4"/>
    <dgm:cxn modelId="{059A6E7B-78A4-43F3-B02A-7582F041DFFF}" type="presParOf" srcId="{B40FFC51-0955-4704-A5D9-1ED80B0E2947}" destId="{9FE15D25-9A10-4D43-B97B-200F2ED4E178}" srcOrd="2" destOrd="0" presId="urn:microsoft.com/office/officeart/2005/8/layout/cycle4"/>
    <dgm:cxn modelId="{00CDCAA4-7759-4B8E-84DD-48F3370D13C7}" type="presParOf" srcId="{B40FFC51-0955-4704-A5D9-1ED80B0E2947}" destId="{9C6EE492-6B03-4DD8-803C-C7A9D258AFD3}" srcOrd="3" destOrd="0" presId="urn:microsoft.com/office/officeart/2005/8/layout/cycle4"/>
    <dgm:cxn modelId="{43241AEA-321F-4827-B7B6-91DA25ECC13D}" type="presParOf" srcId="{B40FFC51-0955-4704-A5D9-1ED80B0E2947}" destId="{D7828D9D-7E56-49F5-B4A3-430FF6479804}" srcOrd="4" destOrd="0" presId="urn:microsoft.com/office/officeart/2005/8/layout/cycle4"/>
    <dgm:cxn modelId="{13D9243B-FE6A-4B2F-AA61-626A02262429}" type="presParOf" srcId="{644BE952-C44A-4A9A-92E8-927500927140}" destId="{49721514-CFF0-4A05-949F-F5D90F0C19B0}" srcOrd="2" destOrd="0" presId="urn:microsoft.com/office/officeart/2005/8/layout/cycle4"/>
    <dgm:cxn modelId="{059F477C-2242-44F8-9E47-ED5F03BCB14A}" type="presParOf" srcId="{644BE952-C44A-4A9A-92E8-927500927140}" destId="{548CE5B6-028A-4A6B-952E-344CE2CE6672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A57A17C-B625-4C31-823A-AFAE3443B88F}" type="doc">
      <dgm:prSet loTypeId="urn:microsoft.com/office/officeart/2005/8/layout/cycle7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BO"/>
        </a:p>
      </dgm:t>
    </dgm:pt>
    <dgm:pt modelId="{A94C93D1-5610-4E54-9B71-D5057E60108A}">
      <dgm:prSet phldrT="[Texto]" custT="1"/>
      <dgm:spPr/>
      <dgm:t>
        <a:bodyPr/>
        <a:lstStyle/>
        <a:p>
          <a:pPr>
            <a:lnSpc>
              <a:spcPct val="100000"/>
            </a:lnSpc>
          </a:pPr>
          <a:r>
            <a:rPr lang="es-ES" sz="2800" b="1" dirty="0">
              <a:solidFill>
                <a:srgbClr val="002060"/>
              </a:solidFill>
              <a:latin typeface="Arial Rounded MT Bold" panose="020F0704030504030204" pitchFamily="34" charset="0"/>
              <a:ea typeface="Verdana" panose="020B0604030504040204" pitchFamily="34" charset="0"/>
            </a:rPr>
            <a:t>Cumple </a:t>
          </a:r>
          <a:r>
            <a:rPr lang="es-MX" sz="2800" b="1" dirty="0">
              <a:solidFill>
                <a:srgbClr val="002060"/>
              </a:solidFill>
              <a:latin typeface="Arial Rounded MT Bold" panose="020F0704030504030204" pitchFamily="34" charset="0"/>
              <a:ea typeface="Verdana" panose="020B0604030504040204" pitchFamily="34" charset="0"/>
            </a:rPr>
            <a:t>las Normas de Auditoria Gubernamental</a:t>
          </a:r>
          <a:endParaRPr lang="es-BO" sz="2800" b="1" dirty="0"/>
        </a:p>
      </dgm:t>
    </dgm:pt>
    <dgm:pt modelId="{A8B46E75-DA52-4EF0-9287-A575C2503E34}" type="parTrans" cxnId="{8F27E04E-D205-465E-950E-6BD151C5D0E8}">
      <dgm:prSet/>
      <dgm:spPr/>
      <dgm:t>
        <a:bodyPr/>
        <a:lstStyle/>
        <a:p>
          <a:endParaRPr lang="es-BO"/>
        </a:p>
      </dgm:t>
    </dgm:pt>
    <dgm:pt modelId="{5FDAFD05-A76B-4AD6-8C48-CF9AFBE859E8}" type="sibTrans" cxnId="{8F27E04E-D205-465E-950E-6BD151C5D0E8}">
      <dgm:prSet/>
      <dgm:spPr/>
      <dgm:t>
        <a:bodyPr/>
        <a:lstStyle/>
        <a:p>
          <a:endParaRPr lang="es-BO"/>
        </a:p>
      </dgm:t>
    </dgm:pt>
    <dgm:pt modelId="{9E0445BB-3BA7-42BE-AD8C-E1F6F3D515B1}">
      <dgm:prSet phldrT="[Texto]"/>
      <dgm:spPr/>
      <dgm:t>
        <a:bodyPr/>
        <a:lstStyle/>
        <a:p>
          <a:pPr>
            <a:lnSpc>
              <a:spcPct val="100000"/>
            </a:lnSpc>
          </a:pPr>
          <a:r>
            <a:rPr lang="es-ES" dirty="0">
              <a:solidFill>
                <a:srgbClr val="002060"/>
              </a:solidFill>
              <a:latin typeface="Arial Rounded MT Bold" panose="020F0704030504030204" pitchFamily="34" charset="0"/>
              <a:ea typeface="Verdana" panose="020B0604030504040204" pitchFamily="34" charset="0"/>
            </a:rPr>
            <a:t>Está bajo la supervisión de la Subcontraloría de Empresas Públicas de la C. G. E.</a:t>
          </a:r>
          <a:endParaRPr lang="es-BO" dirty="0"/>
        </a:p>
      </dgm:t>
    </dgm:pt>
    <dgm:pt modelId="{A20F2926-04B5-41AC-9FDD-4B604646E85D}" type="parTrans" cxnId="{B169E356-D1DC-4950-ABD3-C24093031B87}">
      <dgm:prSet/>
      <dgm:spPr/>
      <dgm:t>
        <a:bodyPr/>
        <a:lstStyle/>
        <a:p>
          <a:endParaRPr lang="es-BO"/>
        </a:p>
      </dgm:t>
    </dgm:pt>
    <dgm:pt modelId="{3EC3B88E-09DE-4043-9A5C-4618BA489AAB}" type="sibTrans" cxnId="{B169E356-D1DC-4950-ABD3-C24093031B87}">
      <dgm:prSet/>
      <dgm:spPr/>
      <dgm:t>
        <a:bodyPr/>
        <a:lstStyle/>
        <a:p>
          <a:endParaRPr lang="es-BO"/>
        </a:p>
      </dgm:t>
    </dgm:pt>
    <dgm:pt modelId="{D7FBA0B5-342F-4895-AD0E-87710D81692C}">
      <dgm:prSet phldrT="[Texto]"/>
      <dgm:spPr/>
      <dgm:t>
        <a:bodyPr/>
        <a:lstStyle/>
        <a:p>
          <a:pPr>
            <a:lnSpc>
              <a:spcPct val="150000"/>
            </a:lnSpc>
          </a:pPr>
          <a:r>
            <a:rPr lang="es-MX" b="1" dirty="0" smtClean="0">
              <a:solidFill>
                <a:schemeClr val="bg1"/>
              </a:solidFill>
              <a:latin typeface="Arial Rounded MT Bold" panose="020F0704030504030204" pitchFamily="34" charset="0"/>
              <a:ea typeface="Verdana" panose="020B0604030504040204" pitchFamily="34" charset="0"/>
            </a:rPr>
            <a:t>Presenta </a:t>
          </a:r>
          <a:r>
            <a:rPr lang="es-MX" b="1" dirty="0">
              <a:solidFill>
                <a:schemeClr val="bg1"/>
              </a:solidFill>
              <a:latin typeface="Arial Rounded MT Bold" panose="020F0704030504030204" pitchFamily="34" charset="0"/>
              <a:ea typeface="Verdana" panose="020B0604030504040204" pitchFamily="34" charset="0"/>
            </a:rPr>
            <a:t>el Informe Anual Gestión 2024 </a:t>
          </a:r>
          <a:endParaRPr lang="es-BO" b="1" dirty="0">
            <a:solidFill>
              <a:schemeClr val="bg1"/>
            </a:solidFill>
          </a:endParaRPr>
        </a:p>
      </dgm:t>
    </dgm:pt>
    <dgm:pt modelId="{04F0A122-FAEF-4E6F-BF07-AD885FAD0D24}" type="parTrans" cxnId="{B15408E9-6136-4BDA-AAED-6B56B98341CF}">
      <dgm:prSet/>
      <dgm:spPr/>
      <dgm:t>
        <a:bodyPr/>
        <a:lstStyle/>
        <a:p>
          <a:endParaRPr lang="es-BO"/>
        </a:p>
      </dgm:t>
    </dgm:pt>
    <dgm:pt modelId="{2D5CCFD3-6B33-4EB6-B6D7-333E73E4470A}" type="sibTrans" cxnId="{B15408E9-6136-4BDA-AAED-6B56B98341CF}">
      <dgm:prSet/>
      <dgm:spPr/>
      <dgm:t>
        <a:bodyPr/>
        <a:lstStyle/>
        <a:p>
          <a:endParaRPr lang="es-BO"/>
        </a:p>
      </dgm:t>
    </dgm:pt>
    <dgm:pt modelId="{AC54749D-D8E6-4DB6-90AA-9ECEA338FAFB}" type="pres">
      <dgm:prSet presAssocID="{3A57A17C-B625-4C31-823A-AFAE3443B88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5BC9F06-5386-412E-BBE7-D84284DBE988}" type="pres">
      <dgm:prSet presAssocID="{A94C93D1-5610-4E54-9B71-D5057E60108A}" presName="node" presStyleLbl="node1" presStyleIdx="0" presStyleCnt="3" custScaleX="201275" custScaleY="137901" custRadScaleRad="102055" custRadScaleInc="7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3A8C27E-332D-4B79-B0C8-E2BE2E18B846}" type="pres">
      <dgm:prSet presAssocID="{5FDAFD05-A76B-4AD6-8C48-CF9AFBE859E8}" presName="sibTrans" presStyleLbl="sibTrans2D1" presStyleIdx="0" presStyleCnt="3"/>
      <dgm:spPr/>
      <dgm:t>
        <a:bodyPr/>
        <a:lstStyle/>
        <a:p>
          <a:endParaRPr lang="es-ES"/>
        </a:p>
      </dgm:t>
    </dgm:pt>
    <dgm:pt modelId="{4893C2A6-E2AD-4C9E-B3A3-2A1CCABE0B97}" type="pres">
      <dgm:prSet presAssocID="{5FDAFD05-A76B-4AD6-8C48-CF9AFBE859E8}" presName="connectorText" presStyleLbl="sibTrans2D1" presStyleIdx="0" presStyleCnt="3"/>
      <dgm:spPr/>
      <dgm:t>
        <a:bodyPr/>
        <a:lstStyle/>
        <a:p>
          <a:endParaRPr lang="es-ES"/>
        </a:p>
      </dgm:t>
    </dgm:pt>
    <dgm:pt modelId="{0BE5CB6D-1675-44D5-B8BC-88E5BED03A11}" type="pres">
      <dgm:prSet presAssocID="{9E0445BB-3BA7-42BE-AD8C-E1F6F3D515B1}" presName="node" presStyleLbl="node1" presStyleIdx="1" presStyleCnt="3" custScaleX="178228" custScaleY="149340" custRadScaleRad="150549" custRadScaleInc="-2418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82FC804-CD58-4F27-902D-53FED7B84453}" type="pres">
      <dgm:prSet presAssocID="{3EC3B88E-09DE-4043-9A5C-4618BA489AAB}" presName="sibTrans" presStyleLbl="sibTrans2D1" presStyleIdx="1" presStyleCnt="3"/>
      <dgm:spPr/>
      <dgm:t>
        <a:bodyPr/>
        <a:lstStyle/>
        <a:p>
          <a:endParaRPr lang="es-ES"/>
        </a:p>
      </dgm:t>
    </dgm:pt>
    <dgm:pt modelId="{6B569D16-8D89-4709-BE4D-0AA4228CDB16}" type="pres">
      <dgm:prSet presAssocID="{3EC3B88E-09DE-4043-9A5C-4618BA489AAB}" presName="connectorText" presStyleLbl="sibTrans2D1" presStyleIdx="1" presStyleCnt="3"/>
      <dgm:spPr/>
      <dgm:t>
        <a:bodyPr/>
        <a:lstStyle/>
        <a:p>
          <a:endParaRPr lang="es-ES"/>
        </a:p>
      </dgm:t>
    </dgm:pt>
    <dgm:pt modelId="{368223BC-F422-4398-9A11-6BE9690763FA}" type="pres">
      <dgm:prSet presAssocID="{D7FBA0B5-342F-4895-AD0E-87710D81692C}" presName="node" presStyleLbl="node1" presStyleIdx="2" presStyleCnt="3" custScaleX="168648" custScaleY="141566" custRadScaleRad="167729" custRadScaleInc="2447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57A81FE-B205-4041-872A-A832B81721AB}" type="pres">
      <dgm:prSet presAssocID="{2D5CCFD3-6B33-4EB6-B6D7-333E73E4470A}" presName="sibTrans" presStyleLbl="sibTrans2D1" presStyleIdx="2" presStyleCnt="3"/>
      <dgm:spPr/>
      <dgm:t>
        <a:bodyPr/>
        <a:lstStyle/>
        <a:p>
          <a:endParaRPr lang="es-ES"/>
        </a:p>
      </dgm:t>
    </dgm:pt>
    <dgm:pt modelId="{5F8ED4D1-DEDE-492D-AF5B-DDAB15503955}" type="pres">
      <dgm:prSet presAssocID="{2D5CCFD3-6B33-4EB6-B6D7-333E73E4470A}" presName="connectorText" presStyleLbl="sibTrans2D1" presStyleIdx="2" presStyleCnt="3"/>
      <dgm:spPr/>
      <dgm:t>
        <a:bodyPr/>
        <a:lstStyle/>
        <a:p>
          <a:endParaRPr lang="es-ES"/>
        </a:p>
      </dgm:t>
    </dgm:pt>
  </dgm:ptLst>
  <dgm:cxnLst>
    <dgm:cxn modelId="{1671BE3D-9E70-4CE7-90F4-F648D0206DD3}" type="presOf" srcId="{2D5CCFD3-6B33-4EB6-B6D7-333E73E4470A}" destId="{B57A81FE-B205-4041-872A-A832B81721AB}" srcOrd="0" destOrd="0" presId="urn:microsoft.com/office/officeart/2005/8/layout/cycle7"/>
    <dgm:cxn modelId="{BA50071A-44D5-48C6-973E-BB7F2FD5C251}" type="presOf" srcId="{3A57A17C-B625-4C31-823A-AFAE3443B88F}" destId="{AC54749D-D8E6-4DB6-90AA-9ECEA338FAFB}" srcOrd="0" destOrd="0" presId="urn:microsoft.com/office/officeart/2005/8/layout/cycle7"/>
    <dgm:cxn modelId="{896760EE-1F2B-47A7-8B81-050ACD355DD3}" type="presOf" srcId="{9E0445BB-3BA7-42BE-AD8C-E1F6F3D515B1}" destId="{0BE5CB6D-1675-44D5-B8BC-88E5BED03A11}" srcOrd="0" destOrd="0" presId="urn:microsoft.com/office/officeart/2005/8/layout/cycle7"/>
    <dgm:cxn modelId="{FF56ADA0-114A-4565-A869-E3F02BFF48B1}" type="presOf" srcId="{D7FBA0B5-342F-4895-AD0E-87710D81692C}" destId="{368223BC-F422-4398-9A11-6BE9690763FA}" srcOrd="0" destOrd="0" presId="urn:microsoft.com/office/officeart/2005/8/layout/cycle7"/>
    <dgm:cxn modelId="{B169E356-D1DC-4950-ABD3-C24093031B87}" srcId="{3A57A17C-B625-4C31-823A-AFAE3443B88F}" destId="{9E0445BB-3BA7-42BE-AD8C-E1F6F3D515B1}" srcOrd="1" destOrd="0" parTransId="{A20F2926-04B5-41AC-9FDD-4B604646E85D}" sibTransId="{3EC3B88E-09DE-4043-9A5C-4618BA489AAB}"/>
    <dgm:cxn modelId="{1A259AD0-0C67-4E8D-8494-F4D171A5D38C}" type="presOf" srcId="{5FDAFD05-A76B-4AD6-8C48-CF9AFBE859E8}" destId="{A3A8C27E-332D-4B79-B0C8-E2BE2E18B846}" srcOrd="0" destOrd="0" presId="urn:microsoft.com/office/officeart/2005/8/layout/cycle7"/>
    <dgm:cxn modelId="{4825BD03-BAC0-4692-B438-63DFD6B56119}" type="presOf" srcId="{3EC3B88E-09DE-4043-9A5C-4618BA489AAB}" destId="{6B569D16-8D89-4709-BE4D-0AA4228CDB16}" srcOrd="1" destOrd="0" presId="urn:microsoft.com/office/officeart/2005/8/layout/cycle7"/>
    <dgm:cxn modelId="{8F27E04E-D205-465E-950E-6BD151C5D0E8}" srcId="{3A57A17C-B625-4C31-823A-AFAE3443B88F}" destId="{A94C93D1-5610-4E54-9B71-D5057E60108A}" srcOrd="0" destOrd="0" parTransId="{A8B46E75-DA52-4EF0-9287-A575C2503E34}" sibTransId="{5FDAFD05-A76B-4AD6-8C48-CF9AFBE859E8}"/>
    <dgm:cxn modelId="{4FB03365-8C01-49CD-A35A-4023A7E22D60}" type="presOf" srcId="{3EC3B88E-09DE-4043-9A5C-4618BA489AAB}" destId="{382FC804-CD58-4F27-902D-53FED7B84453}" srcOrd="0" destOrd="0" presId="urn:microsoft.com/office/officeart/2005/8/layout/cycle7"/>
    <dgm:cxn modelId="{E8D35055-7CDA-40B0-8F5E-0005ABD41319}" type="presOf" srcId="{2D5CCFD3-6B33-4EB6-B6D7-333E73E4470A}" destId="{5F8ED4D1-DEDE-492D-AF5B-DDAB15503955}" srcOrd="1" destOrd="0" presId="urn:microsoft.com/office/officeart/2005/8/layout/cycle7"/>
    <dgm:cxn modelId="{B15408E9-6136-4BDA-AAED-6B56B98341CF}" srcId="{3A57A17C-B625-4C31-823A-AFAE3443B88F}" destId="{D7FBA0B5-342F-4895-AD0E-87710D81692C}" srcOrd="2" destOrd="0" parTransId="{04F0A122-FAEF-4E6F-BF07-AD885FAD0D24}" sibTransId="{2D5CCFD3-6B33-4EB6-B6D7-333E73E4470A}"/>
    <dgm:cxn modelId="{36DEDD1C-887A-4102-94E4-0E0AA579FA1E}" type="presOf" srcId="{5FDAFD05-A76B-4AD6-8C48-CF9AFBE859E8}" destId="{4893C2A6-E2AD-4C9E-B3A3-2A1CCABE0B97}" srcOrd="1" destOrd="0" presId="urn:microsoft.com/office/officeart/2005/8/layout/cycle7"/>
    <dgm:cxn modelId="{96A007BA-B3D8-4C9C-8A54-9FFEA506332A}" type="presOf" srcId="{A94C93D1-5610-4E54-9B71-D5057E60108A}" destId="{E5BC9F06-5386-412E-BBE7-D84284DBE988}" srcOrd="0" destOrd="0" presId="urn:microsoft.com/office/officeart/2005/8/layout/cycle7"/>
    <dgm:cxn modelId="{1B8C0465-0AE3-462A-A50B-9F98E24C6978}" type="presParOf" srcId="{AC54749D-D8E6-4DB6-90AA-9ECEA338FAFB}" destId="{E5BC9F06-5386-412E-BBE7-D84284DBE988}" srcOrd="0" destOrd="0" presId="urn:microsoft.com/office/officeart/2005/8/layout/cycle7"/>
    <dgm:cxn modelId="{E0359607-D66A-4EAA-80E6-090D78A35833}" type="presParOf" srcId="{AC54749D-D8E6-4DB6-90AA-9ECEA338FAFB}" destId="{A3A8C27E-332D-4B79-B0C8-E2BE2E18B846}" srcOrd="1" destOrd="0" presId="urn:microsoft.com/office/officeart/2005/8/layout/cycle7"/>
    <dgm:cxn modelId="{5E68B286-3AA1-4F63-B83F-4E9305CAEA8C}" type="presParOf" srcId="{A3A8C27E-332D-4B79-B0C8-E2BE2E18B846}" destId="{4893C2A6-E2AD-4C9E-B3A3-2A1CCABE0B97}" srcOrd="0" destOrd="0" presId="urn:microsoft.com/office/officeart/2005/8/layout/cycle7"/>
    <dgm:cxn modelId="{3026EA85-BC4B-46A5-B974-009CA7BEC495}" type="presParOf" srcId="{AC54749D-D8E6-4DB6-90AA-9ECEA338FAFB}" destId="{0BE5CB6D-1675-44D5-B8BC-88E5BED03A11}" srcOrd="2" destOrd="0" presId="urn:microsoft.com/office/officeart/2005/8/layout/cycle7"/>
    <dgm:cxn modelId="{BCE20629-5863-46BA-829D-E5501DB75383}" type="presParOf" srcId="{AC54749D-D8E6-4DB6-90AA-9ECEA338FAFB}" destId="{382FC804-CD58-4F27-902D-53FED7B84453}" srcOrd="3" destOrd="0" presId="urn:microsoft.com/office/officeart/2005/8/layout/cycle7"/>
    <dgm:cxn modelId="{EB37D685-FAB7-49ED-BCA3-09D0E58ACF81}" type="presParOf" srcId="{382FC804-CD58-4F27-902D-53FED7B84453}" destId="{6B569D16-8D89-4709-BE4D-0AA4228CDB16}" srcOrd="0" destOrd="0" presId="urn:microsoft.com/office/officeart/2005/8/layout/cycle7"/>
    <dgm:cxn modelId="{97F18B17-CC3C-4EDE-A2B5-7D60D0E63D40}" type="presParOf" srcId="{AC54749D-D8E6-4DB6-90AA-9ECEA338FAFB}" destId="{368223BC-F422-4398-9A11-6BE9690763FA}" srcOrd="4" destOrd="0" presId="urn:microsoft.com/office/officeart/2005/8/layout/cycle7"/>
    <dgm:cxn modelId="{AD4D60B6-7AD4-4213-B4A2-7E130E398EF1}" type="presParOf" srcId="{AC54749D-D8E6-4DB6-90AA-9ECEA338FAFB}" destId="{B57A81FE-B205-4041-872A-A832B81721AB}" srcOrd="5" destOrd="0" presId="urn:microsoft.com/office/officeart/2005/8/layout/cycle7"/>
    <dgm:cxn modelId="{AFC9F9D1-88C2-44E1-87E6-34166A1B7369}" type="presParOf" srcId="{B57A81FE-B205-4041-872A-A832B81721AB}" destId="{5F8ED4D1-DEDE-492D-AF5B-DDAB15503955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7A47BEB-FE51-4135-A7FE-717900B36289}" type="doc">
      <dgm:prSet loTypeId="urn:microsoft.com/office/officeart/2005/8/layout/cycle4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BO"/>
        </a:p>
      </dgm:t>
    </dgm:pt>
    <dgm:pt modelId="{240C0BC2-5A24-4BE5-8D64-B847120B0E73}">
      <dgm:prSet phldrT="[Texto]"/>
      <dgm:spPr/>
      <dgm:t>
        <a:bodyPr/>
        <a:lstStyle/>
        <a:p>
          <a:r>
            <a:rPr lang="es-ES" b="1" dirty="0" smtClean="0"/>
            <a:t>2</a:t>
          </a:r>
          <a:endParaRPr lang="es-BO" b="1" dirty="0"/>
        </a:p>
      </dgm:t>
    </dgm:pt>
    <dgm:pt modelId="{B9438D0A-F639-4641-A41B-73E98150B92A}" type="parTrans" cxnId="{7F27E994-FE7B-41E3-98E3-82CCB68398A7}">
      <dgm:prSet/>
      <dgm:spPr/>
      <dgm:t>
        <a:bodyPr/>
        <a:lstStyle/>
        <a:p>
          <a:endParaRPr lang="es-BO"/>
        </a:p>
      </dgm:t>
    </dgm:pt>
    <dgm:pt modelId="{88FD4F8D-CB58-4D29-8812-FFD904DAFE57}" type="sibTrans" cxnId="{7F27E994-FE7B-41E3-98E3-82CCB68398A7}">
      <dgm:prSet/>
      <dgm:spPr/>
      <dgm:t>
        <a:bodyPr/>
        <a:lstStyle/>
        <a:p>
          <a:endParaRPr lang="es-BO"/>
        </a:p>
      </dgm:t>
    </dgm:pt>
    <dgm:pt modelId="{FF9E038B-F7F1-4A0D-8119-BCBBAB35FB4B}">
      <dgm:prSet phldrT="[Texto]"/>
      <dgm:spPr/>
      <dgm:t>
        <a:bodyPr/>
        <a:lstStyle/>
        <a:p>
          <a:r>
            <a:rPr lang="es-ES" b="1" dirty="0" smtClean="0"/>
            <a:t>1</a:t>
          </a:r>
          <a:endParaRPr lang="es-BO" b="1" dirty="0"/>
        </a:p>
      </dgm:t>
    </dgm:pt>
    <dgm:pt modelId="{4CEDE9A4-9543-4A87-A1BC-61D467285453}" type="parTrans" cxnId="{E0BF6FFA-20BD-4F7D-8CFF-B21929A8B17D}">
      <dgm:prSet/>
      <dgm:spPr/>
      <dgm:t>
        <a:bodyPr/>
        <a:lstStyle/>
        <a:p>
          <a:endParaRPr lang="es-BO"/>
        </a:p>
      </dgm:t>
    </dgm:pt>
    <dgm:pt modelId="{DB9939E7-3134-41FC-8DD9-493E9F143FCF}" type="sibTrans" cxnId="{E0BF6FFA-20BD-4F7D-8CFF-B21929A8B17D}">
      <dgm:prSet/>
      <dgm:spPr/>
      <dgm:t>
        <a:bodyPr/>
        <a:lstStyle/>
        <a:p>
          <a:endParaRPr lang="es-BO"/>
        </a:p>
      </dgm:t>
    </dgm:pt>
    <dgm:pt modelId="{884C9DA3-52C8-4A12-915A-8F27EAB01D1A}">
      <dgm:prSet phldrT="[Texto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 lIns="0" anchor="t" anchorCtr="1"/>
        <a:lstStyle/>
        <a:p>
          <a:pPr algn="ctr"/>
          <a:r>
            <a:rPr lang="es-MX" sz="4000" b="1" dirty="0" smtClean="0"/>
            <a:t>AUDITORIA OPERACIONAL</a:t>
          </a:r>
          <a:endParaRPr lang="es-BO" sz="4000" b="1" dirty="0"/>
        </a:p>
      </dgm:t>
    </dgm:pt>
    <dgm:pt modelId="{079EFF0C-9F03-406A-B01E-865A4C61351B}" type="parTrans" cxnId="{9076B82D-875E-4402-B41B-7D90DE0C6C06}">
      <dgm:prSet/>
      <dgm:spPr/>
      <dgm:t>
        <a:bodyPr/>
        <a:lstStyle/>
        <a:p>
          <a:endParaRPr lang="es-BO"/>
        </a:p>
      </dgm:t>
    </dgm:pt>
    <dgm:pt modelId="{736060A3-6E81-4B19-B83B-96E530597CE1}" type="sibTrans" cxnId="{9076B82D-875E-4402-B41B-7D90DE0C6C06}">
      <dgm:prSet/>
      <dgm:spPr/>
      <dgm:t>
        <a:bodyPr/>
        <a:lstStyle/>
        <a:p>
          <a:endParaRPr lang="es-BO"/>
        </a:p>
      </dgm:t>
    </dgm:pt>
    <dgm:pt modelId="{097F7FA1-B843-4FE1-B00A-E0D869E57426}">
      <dgm:prSet phldrT="[Texto]"/>
      <dgm:spPr/>
      <dgm:t>
        <a:bodyPr/>
        <a:lstStyle/>
        <a:p>
          <a:r>
            <a:rPr lang="es-ES" b="1" dirty="0" smtClean="0"/>
            <a:t>3</a:t>
          </a:r>
          <a:endParaRPr lang="es-BO" b="1" dirty="0"/>
        </a:p>
      </dgm:t>
    </dgm:pt>
    <dgm:pt modelId="{606C4A8B-61AA-4E38-BBFF-23F747921F69}" type="parTrans" cxnId="{3DB44237-8D06-49CA-A4B5-C8AD33C9A814}">
      <dgm:prSet/>
      <dgm:spPr/>
      <dgm:t>
        <a:bodyPr/>
        <a:lstStyle/>
        <a:p>
          <a:endParaRPr lang="es-BO"/>
        </a:p>
      </dgm:t>
    </dgm:pt>
    <dgm:pt modelId="{465B0AFD-A0B5-4B6F-A7B3-DC81820BA6B5}" type="sibTrans" cxnId="{3DB44237-8D06-49CA-A4B5-C8AD33C9A814}">
      <dgm:prSet/>
      <dgm:spPr/>
      <dgm:t>
        <a:bodyPr/>
        <a:lstStyle/>
        <a:p>
          <a:endParaRPr lang="es-BO"/>
        </a:p>
      </dgm:t>
    </dgm:pt>
    <dgm:pt modelId="{00DD0B0F-7B38-4A50-95DC-026F2FA4B58C}">
      <dgm:prSet phldrT="[Texto]" custT="1"/>
      <dgm:spPr>
        <a:solidFill>
          <a:srgbClr val="0070C0"/>
        </a:solidFill>
      </dgm:spPr>
      <dgm:t>
        <a:bodyPr tIns="0"/>
        <a:lstStyle/>
        <a:p>
          <a:pPr algn="l"/>
          <a:r>
            <a:rPr lang="es-MX" sz="3600" b="1" dirty="0" smtClean="0"/>
            <a:t>       SEGUIMIENTOS Y                                       RELEVAMIENTO DE INFORMACIÓN</a:t>
          </a:r>
          <a:endParaRPr lang="es-BO" sz="3600" b="1" dirty="0"/>
        </a:p>
      </dgm:t>
    </dgm:pt>
    <dgm:pt modelId="{AC4B7778-0EAB-4C4E-9C20-90567922CBEF}" type="parTrans" cxnId="{6200A250-D5D8-4BC3-9D7A-1A6CE7FA7F4B}">
      <dgm:prSet/>
      <dgm:spPr/>
      <dgm:t>
        <a:bodyPr/>
        <a:lstStyle/>
        <a:p>
          <a:endParaRPr lang="es-BO"/>
        </a:p>
      </dgm:t>
    </dgm:pt>
    <dgm:pt modelId="{D995AF3B-8932-4FFD-9E64-D0FA63316EEB}" type="sibTrans" cxnId="{6200A250-D5D8-4BC3-9D7A-1A6CE7FA7F4B}">
      <dgm:prSet/>
      <dgm:spPr/>
      <dgm:t>
        <a:bodyPr/>
        <a:lstStyle/>
        <a:p>
          <a:endParaRPr lang="es-BO"/>
        </a:p>
      </dgm:t>
    </dgm:pt>
    <dgm:pt modelId="{2341CF5B-38CB-4084-8B3E-ABC85E0405CF}">
      <dgm:prSet phldrT="[Texto]"/>
      <dgm:spPr/>
      <dgm:t>
        <a:bodyPr/>
        <a:lstStyle/>
        <a:p>
          <a:r>
            <a:rPr lang="es-ES" b="1" dirty="0" smtClean="0"/>
            <a:t>5</a:t>
          </a:r>
          <a:endParaRPr lang="es-BO" b="1" dirty="0"/>
        </a:p>
      </dgm:t>
    </dgm:pt>
    <dgm:pt modelId="{0452C66B-D7D6-4A05-8B66-D60DAD9EB1F6}" type="parTrans" cxnId="{B91B68FB-4A43-48B1-BD87-9E602EADF111}">
      <dgm:prSet/>
      <dgm:spPr/>
      <dgm:t>
        <a:bodyPr/>
        <a:lstStyle/>
        <a:p>
          <a:endParaRPr lang="es-BO"/>
        </a:p>
      </dgm:t>
    </dgm:pt>
    <dgm:pt modelId="{8F33C999-D473-436D-BC45-7A8DDA7BE007}" type="sibTrans" cxnId="{B91B68FB-4A43-48B1-BD87-9E602EADF111}">
      <dgm:prSet/>
      <dgm:spPr/>
      <dgm:t>
        <a:bodyPr/>
        <a:lstStyle/>
        <a:p>
          <a:endParaRPr lang="es-BO"/>
        </a:p>
      </dgm:t>
    </dgm:pt>
    <dgm:pt modelId="{385924D5-0242-4B58-BAA6-150BCEFFBE31}">
      <dgm:prSet phldrT="[Texto]" custT="1"/>
      <dgm:spPr>
        <a:gradFill flip="none" rotWithShape="0">
          <a:gsLst>
            <a:gs pos="0">
              <a:srgbClr val="0070C0">
                <a:shade val="30000"/>
                <a:satMod val="115000"/>
              </a:srgbClr>
            </a:gs>
            <a:gs pos="50000">
              <a:srgbClr val="0070C0">
                <a:shade val="67500"/>
                <a:satMod val="115000"/>
              </a:srgbClr>
            </a:gs>
            <a:gs pos="100000">
              <a:srgbClr val="0070C0">
                <a:shade val="100000"/>
                <a:satMod val="115000"/>
              </a:srgbClr>
            </a:gs>
          </a:gsLst>
          <a:path path="circle">
            <a:fillToRect l="100000" t="100000"/>
          </a:path>
          <a:tileRect r="-100000" b="-100000"/>
        </a:gradFill>
      </dgm:spPr>
      <dgm:t>
        <a:bodyPr lIns="36000" tIns="0" rIns="0" bIns="360000"/>
        <a:lstStyle/>
        <a:p>
          <a:pPr algn="just"/>
          <a:r>
            <a:rPr lang="es-MX" sz="3600" b="1" dirty="0" smtClean="0"/>
            <a:t>EVALUACIÓN  PROCESOS DE CONTRATACIÓN </a:t>
          </a:r>
          <a:endParaRPr lang="es-BO" sz="3600" b="1" dirty="0"/>
        </a:p>
      </dgm:t>
    </dgm:pt>
    <dgm:pt modelId="{2B84F4FB-534E-4F49-85D3-CA83A86948FE}" type="parTrans" cxnId="{6A85C9B2-CD5D-4743-9E5B-3C8BE0CBEBB8}">
      <dgm:prSet/>
      <dgm:spPr/>
      <dgm:t>
        <a:bodyPr/>
        <a:lstStyle/>
        <a:p>
          <a:endParaRPr lang="es-BO"/>
        </a:p>
      </dgm:t>
    </dgm:pt>
    <dgm:pt modelId="{D6A7D303-FDE8-468F-B237-8CE999436850}" type="sibTrans" cxnId="{6A85C9B2-CD5D-4743-9E5B-3C8BE0CBEBB8}">
      <dgm:prSet/>
      <dgm:spPr/>
      <dgm:t>
        <a:bodyPr/>
        <a:lstStyle/>
        <a:p>
          <a:endParaRPr lang="es-BO"/>
        </a:p>
      </dgm:t>
    </dgm:pt>
    <dgm:pt modelId="{AFB450D5-8B01-4524-8A36-2008D2723B42}">
      <dgm:prSet phldrT="[Texto]" custT="1"/>
      <dgm:spPr>
        <a:gradFill flip="none" rotWithShape="1">
          <a:gsLst>
            <a:gs pos="0">
              <a:srgbClr val="0070C0">
                <a:shade val="30000"/>
                <a:satMod val="115000"/>
              </a:srgbClr>
            </a:gs>
            <a:gs pos="50000">
              <a:srgbClr val="0070C0">
                <a:shade val="67500"/>
                <a:satMod val="115000"/>
              </a:srgbClr>
            </a:gs>
            <a:gs pos="100000">
              <a:srgbClr val="0070C0">
                <a:shade val="100000"/>
                <a:satMod val="115000"/>
              </a:srgbClr>
            </a:gs>
          </a:gsLst>
          <a:lin ang="5400000" scaled="1"/>
          <a:tileRect/>
        </a:gradFill>
      </dgm:spPr>
      <dgm:t>
        <a:bodyPr/>
        <a:lstStyle/>
        <a:p>
          <a:r>
            <a:rPr lang="es-MX" sz="3600" b="1" dirty="0" smtClean="0"/>
            <a:t>AUDITORIA DE </a:t>
          </a:r>
          <a:r>
            <a:rPr lang="es-ES" sz="3600" b="1" dirty="0" smtClean="0"/>
            <a:t>CONFIABILIDAD</a:t>
          </a:r>
          <a:endParaRPr lang="es-BO" sz="3600" b="1" dirty="0"/>
        </a:p>
      </dgm:t>
    </dgm:pt>
    <dgm:pt modelId="{B50D263B-DAF9-4908-B514-26A529BD37A5}" type="parTrans" cxnId="{6BF222A1-B0D7-4E65-A5AD-13FC39F38DDD}">
      <dgm:prSet/>
      <dgm:spPr/>
      <dgm:t>
        <a:bodyPr/>
        <a:lstStyle/>
        <a:p>
          <a:endParaRPr lang="es-BO"/>
        </a:p>
      </dgm:t>
    </dgm:pt>
    <dgm:pt modelId="{FC7FBA6E-D9BF-4DFC-B170-5AD371A1B365}" type="sibTrans" cxnId="{6BF222A1-B0D7-4E65-A5AD-13FC39F38DDD}">
      <dgm:prSet/>
      <dgm:spPr/>
      <dgm:t>
        <a:bodyPr/>
        <a:lstStyle/>
        <a:p>
          <a:endParaRPr lang="es-BO"/>
        </a:p>
      </dgm:t>
    </dgm:pt>
    <dgm:pt modelId="{B14B9633-07F3-4B5C-8247-26ADCF7C7B43}">
      <dgm:prSet phldrT="[Texto]" custT="1"/>
      <dgm:spPr>
        <a:gradFill flip="none" rotWithShape="1">
          <a:gsLst>
            <a:gs pos="0">
              <a:srgbClr val="0070C0">
                <a:shade val="30000"/>
                <a:satMod val="115000"/>
              </a:srgbClr>
            </a:gs>
            <a:gs pos="50000">
              <a:srgbClr val="0070C0">
                <a:shade val="67500"/>
                <a:satMod val="115000"/>
              </a:srgbClr>
            </a:gs>
            <a:gs pos="100000">
              <a:srgbClr val="0070C0">
                <a:shade val="100000"/>
                <a:satMod val="115000"/>
              </a:srgbClr>
            </a:gs>
          </a:gsLst>
          <a:lin ang="5400000" scaled="1"/>
          <a:tileRect/>
        </a:gradFill>
      </dgm:spPr>
      <dgm:t>
        <a:bodyPr/>
        <a:lstStyle/>
        <a:p>
          <a:endParaRPr lang="es-BO" sz="1200" b="1" dirty="0"/>
        </a:p>
      </dgm:t>
    </dgm:pt>
    <dgm:pt modelId="{F1AF3DA9-BFBD-4F14-BFBE-C718062B5B48}" type="parTrans" cxnId="{0FC2247D-F360-4FBD-885D-1226ACC58D69}">
      <dgm:prSet/>
      <dgm:spPr/>
      <dgm:t>
        <a:bodyPr/>
        <a:lstStyle/>
        <a:p>
          <a:endParaRPr lang="es-BO"/>
        </a:p>
      </dgm:t>
    </dgm:pt>
    <dgm:pt modelId="{B033011E-50EE-467D-8989-72819838C04B}" type="sibTrans" cxnId="{0FC2247D-F360-4FBD-885D-1226ACC58D69}">
      <dgm:prSet/>
      <dgm:spPr/>
      <dgm:t>
        <a:bodyPr/>
        <a:lstStyle/>
        <a:p>
          <a:endParaRPr lang="es-BO"/>
        </a:p>
      </dgm:t>
    </dgm:pt>
    <dgm:pt modelId="{644BE952-C44A-4A9A-92E8-927500927140}" type="pres">
      <dgm:prSet presAssocID="{A7A47BEB-FE51-4135-A7FE-717900B36289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364CF60-C544-4752-B756-869BB79D9222}" type="pres">
      <dgm:prSet presAssocID="{A7A47BEB-FE51-4135-A7FE-717900B36289}" presName="children" presStyleCnt="0"/>
      <dgm:spPr/>
    </dgm:pt>
    <dgm:pt modelId="{A5A3BCE6-CA15-4FE1-A647-70108C61B312}" type="pres">
      <dgm:prSet presAssocID="{A7A47BEB-FE51-4135-A7FE-717900B36289}" presName="child1group" presStyleCnt="0"/>
      <dgm:spPr/>
    </dgm:pt>
    <dgm:pt modelId="{40FA5CCF-8912-4A51-8FCD-70B1F9398FD2}" type="pres">
      <dgm:prSet presAssocID="{A7A47BEB-FE51-4135-A7FE-717900B36289}" presName="child1" presStyleLbl="bgAcc1" presStyleIdx="0" presStyleCnt="4" custScaleX="208095" custScaleY="78296" custLinFactNeighborX="-10554" custLinFactNeighborY="3928"/>
      <dgm:spPr/>
      <dgm:t>
        <a:bodyPr/>
        <a:lstStyle/>
        <a:p>
          <a:endParaRPr lang="es-ES"/>
        </a:p>
      </dgm:t>
    </dgm:pt>
    <dgm:pt modelId="{2A8070FF-87ED-4769-BA9E-02CB148CA6AC}" type="pres">
      <dgm:prSet presAssocID="{A7A47BEB-FE51-4135-A7FE-717900B36289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E983AA3-F7BF-4212-B24B-5BBBA158D3E6}" type="pres">
      <dgm:prSet presAssocID="{A7A47BEB-FE51-4135-A7FE-717900B36289}" presName="child2group" presStyleCnt="0"/>
      <dgm:spPr/>
    </dgm:pt>
    <dgm:pt modelId="{8DB07487-AB3B-434B-A899-26D8F9F3E001}" type="pres">
      <dgm:prSet presAssocID="{A7A47BEB-FE51-4135-A7FE-717900B36289}" presName="child2" presStyleLbl="bgAcc1" presStyleIdx="1" presStyleCnt="4" custScaleX="231652" custScaleY="77461" custLinFactNeighborX="9136" custLinFactNeighborY="3588"/>
      <dgm:spPr/>
      <dgm:t>
        <a:bodyPr/>
        <a:lstStyle/>
        <a:p>
          <a:endParaRPr lang="es-ES"/>
        </a:p>
      </dgm:t>
    </dgm:pt>
    <dgm:pt modelId="{FD10DCA0-9EE8-4722-B014-91F86959FEB7}" type="pres">
      <dgm:prSet presAssocID="{A7A47BEB-FE51-4135-A7FE-717900B36289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239C06A-FDD4-4D91-AB1A-0218AF091C00}" type="pres">
      <dgm:prSet presAssocID="{A7A47BEB-FE51-4135-A7FE-717900B36289}" presName="child3group" presStyleCnt="0"/>
      <dgm:spPr/>
    </dgm:pt>
    <dgm:pt modelId="{2435FA8E-DA83-408C-A695-1CDA41FC2EC6}" type="pres">
      <dgm:prSet presAssocID="{A7A47BEB-FE51-4135-A7FE-717900B36289}" presName="child3" presStyleLbl="bgAcc1" presStyleIdx="2" presStyleCnt="4" custScaleX="243141" custScaleY="120330" custLinFactNeighborX="4051" custLinFactNeighborY="-4304"/>
      <dgm:spPr/>
      <dgm:t>
        <a:bodyPr/>
        <a:lstStyle/>
        <a:p>
          <a:endParaRPr lang="es-ES"/>
        </a:p>
      </dgm:t>
    </dgm:pt>
    <dgm:pt modelId="{F35AC5A0-0A4E-48C0-A73F-081A7A345C67}" type="pres">
      <dgm:prSet presAssocID="{A7A47BEB-FE51-4135-A7FE-717900B36289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B5F884A-DEED-4B5C-8D87-16BA7638ECB4}" type="pres">
      <dgm:prSet presAssocID="{A7A47BEB-FE51-4135-A7FE-717900B36289}" presName="child4group" presStyleCnt="0"/>
      <dgm:spPr/>
    </dgm:pt>
    <dgm:pt modelId="{299335AD-3130-4E7C-B29C-7328CCA561E4}" type="pres">
      <dgm:prSet presAssocID="{A7A47BEB-FE51-4135-A7FE-717900B36289}" presName="child4" presStyleLbl="bgAcc1" presStyleIdx="3" presStyleCnt="4" custScaleX="183840" custScaleY="130540" custLinFactNeighborX="-21965" custLinFactNeighborY="-344"/>
      <dgm:spPr/>
      <dgm:t>
        <a:bodyPr/>
        <a:lstStyle/>
        <a:p>
          <a:endParaRPr lang="es-ES"/>
        </a:p>
      </dgm:t>
    </dgm:pt>
    <dgm:pt modelId="{0DE9BC0B-1248-4D96-80E5-11A85ABE21C1}" type="pres">
      <dgm:prSet presAssocID="{A7A47BEB-FE51-4135-A7FE-717900B36289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1AEDD68-757C-47A1-891D-33B928399C43}" type="pres">
      <dgm:prSet presAssocID="{A7A47BEB-FE51-4135-A7FE-717900B36289}" presName="childPlaceholder" presStyleCnt="0"/>
      <dgm:spPr/>
    </dgm:pt>
    <dgm:pt modelId="{B40FFC51-0955-4704-A5D9-1ED80B0E2947}" type="pres">
      <dgm:prSet presAssocID="{A7A47BEB-FE51-4135-A7FE-717900B36289}" presName="circle" presStyleCnt="0"/>
      <dgm:spPr/>
    </dgm:pt>
    <dgm:pt modelId="{A791F8EF-197C-4D0B-83C0-C18D1F0BCAE8}" type="pres">
      <dgm:prSet presAssocID="{A7A47BEB-FE51-4135-A7FE-717900B36289}" presName="quadrant1" presStyleLbl="node1" presStyleIdx="0" presStyleCnt="4" custLinFactNeighborX="-13655" custLinFactNeighborY="-788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E100A3-4E16-4F15-83A2-528A4E31F812}" type="pres">
      <dgm:prSet presAssocID="{A7A47BEB-FE51-4135-A7FE-717900B36289}" presName="quadrant2" presStyleLbl="node1" presStyleIdx="1" presStyleCnt="4" custLinFactNeighborX="-13655" custLinFactNeighborY="-788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FE15D25-9A10-4D43-B97B-200F2ED4E178}" type="pres">
      <dgm:prSet presAssocID="{A7A47BEB-FE51-4135-A7FE-717900B36289}" presName="quadrant3" presStyleLbl="node1" presStyleIdx="2" presStyleCnt="4" custLinFactNeighborX="-13291" custLinFactNeighborY="-788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C6EE492-6B03-4DD8-803C-C7A9D258AFD3}" type="pres">
      <dgm:prSet presAssocID="{A7A47BEB-FE51-4135-A7FE-717900B36289}" presName="quadrant4" presStyleLbl="node1" presStyleIdx="3" presStyleCnt="4" custLinFactNeighborX="-13655" custLinFactNeighborY="-788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7828D9D-7E56-49F5-B4A3-430FF6479804}" type="pres">
      <dgm:prSet presAssocID="{A7A47BEB-FE51-4135-A7FE-717900B36289}" presName="quadrantPlaceholder" presStyleCnt="0"/>
      <dgm:spPr/>
    </dgm:pt>
    <dgm:pt modelId="{49721514-CFF0-4A05-949F-F5D90F0C19B0}" type="pres">
      <dgm:prSet presAssocID="{A7A47BEB-FE51-4135-A7FE-717900B36289}" presName="center1" presStyleLbl="fgShp" presStyleIdx="0" presStyleCnt="2" custLinFactNeighborX="-40404"/>
      <dgm:spPr>
        <a:solidFill>
          <a:schemeClr val="tx1"/>
        </a:solidFill>
      </dgm:spPr>
    </dgm:pt>
    <dgm:pt modelId="{548CE5B6-028A-4A6B-952E-344CE2CE6672}" type="pres">
      <dgm:prSet presAssocID="{A7A47BEB-FE51-4135-A7FE-717900B36289}" presName="center2" presStyleLbl="fgShp" presStyleIdx="1" presStyleCnt="2" custLinFactNeighborX="-40404"/>
      <dgm:spPr>
        <a:solidFill>
          <a:schemeClr val="tx1"/>
        </a:solidFill>
      </dgm:spPr>
    </dgm:pt>
  </dgm:ptLst>
  <dgm:cxnLst>
    <dgm:cxn modelId="{E5C38C00-5D72-4B07-87A4-637B7C24265A}" type="presOf" srcId="{097F7FA1-B843-4FE1-B00A-E0D869E57426}" destId="{9FE15D25-9A10-4D43-B97B-200F2ED4E178}" srcOrd="0" destOrd="0" presId="urn:microsoft.com/office/officeart/2005/8/layout/cycle4"/>
    <dgm:cxn modelId="{6200A250-D5D8-4BC3-9D7A-1A6CE7FA7F4B}" srcId="{097F7FA1-B843-4FE1-B00A-E0D869E57426}" destId="{00DD0B0F-7B38-4A50-95DC-026F2FA4B58C}" srcOrd="0" destOrd="0" parTransId="{AC4B7778-0EAB-4C4E-9C20-90567922CBEF}" sibTransId="{D995AF3B-8932-4FFD-9E64-D0FA63316EEB}"/>
    <dgm:cxn modelId="{B91B68FB-4A43-48B1-BD87-9E602EADF111}" srcId="{A7A47BEB-FE51-4135-A7FE-717900B36289}" destId="{2341CF5B-38CB-4084-8B3E-ABC85E0405CF}" srcOrd="3" destOrd="0" parTransId="{0452C66B-D7D6-4A05-8B66-D60DAD9EB1F6}" sibTransId="{8F33C999-D473-436D-BC45-7A8DDA7BE007}"/>
    <dgm:cxn modelId="{41B24049-BA15-4D10-AF42-7BD3992302FD}" type="presOf" srcId="{385924D5-0242-4B58-BAA6-150BCEFFBE31}" destId="{299335AD-3130-4E7C-B29C-7328CCA561E4}" srcOrd="0" destOrd="0" presId="urn:microsoft.com/office/officeart/2005/8/layout/cycle4"/>
    <dgm:cxn modelId="{481592BF-A38A-4DE5-86B6-7DB809B6FB56}" type="presOf" srcId="{00DD0B0F-7B38-4A50-95DC-026F2FA4B58C}" destId="{F35AC5A0-0A4E-48C0-A73F-081A7A345C67}" srcOrd="1" destOrd="0" presId="urn:microsoft.com/office/officeart/2005/8/layout/cycle4"/>
    <dgm:cxn modelId="{E20671AF-C5A3-440F-962A-92597ABACC6F}" type="presOf" srcId="{884C9DA3-52C8-4A12-915A-8F27EAB01D1A}" destId="{FD10DCA0-9EE8-4722-B014-91F86959FEB7}" srcOrd="1" destOrd="0" presId="urn:microsoft.com/office/officeart/2005/8/layout/cycle4"/>
    <dgm:cxn modelId="{95309EAC-18C7-4BD2-A01D-7C1229A6999D}" type="presOf" srcId="{884C9DA3-52C8-4A12-915A-8F27EAB01D1A}" destId="{8DB07487-AB3B-434B-A899-26D8F9F3E001}" srcOrd="0" destOrd="0" presId="urn:microsoft.com/office/officeart/2005/8/layout/cycle4"/>
    <dgm:cxn modelId="{6A85C9B2-CD5D-4743-9E5B-3C8BE0CBEBB8}" srcId="{2341CF5B-38CB-4084-8B3E-ABC85E0405CF}" destId="{385924D5-0242-4B58-BAA6-150BCEFFBE31}" srcOrd="0" destOrd="0" parTransId="{2B84F4FB-534E-4F49-85D3-CA83A86948FE}" sibTransId="{D6A7D303-FDE8-468F-B237-8CE999436850}"/>
    <dgm:cxn modelId="{80F4AF4B-3928-43AE-9CCE-7DC8B2456FAC}" type="presOf" srcId="{240C0BC2-5A24-4BE5-8D64-B847120B0E73}" destId="{A791F8EF-197C-4D0B-83C0-C18D1F0BCAE8}" srcOrd="0" destOrd="0" presId="urn:microsoft.com/office/officeart/2005/8/layout/cycle4"/>
    <dgm:cxn modelId="{0FC2247D-F360-4FBD-885D-1226ACC58D69}" srcId="{240C0BC2-5A24-4BE5-8D64-B847120B0E73}" destId="{B14B9633-07F3-4B5C-8247-26ADCF7C7B43}" srcOrd="0" destOrd="0" parTransId="{F1AF3DA9-BFBD-4F14-BFBE-C718062B5B48}" sibTransId="{B033011E-50EE-467D-8989-72819838C04B}"/>
    <dgm:cxn modelId="{EFFA4D0D-7DAA-46F6-8E17-09B74632F2A3}" type="presOf" srcId="{00DD0B0F-7B38-4A50-95DC-026F2FA4B58C}" destId="{2435FA8E-DA83-408C-A695-1CDA41FC2EC6}" srcOrd="0" destOrd="0" presId="urn:microsoft.com/office/officeart/2005/8/layout/cycle4"/>
    <dgm:cxn modelId="{A071D4C8-75EC-411C-8F51-9853875C7E03}" type="presOf" srcId="{A7A47BEB-FE51-4135-A7FE-717900B36289}" destId="{644BE952-C44A-4A9A-92E8-927500927140}" srcOrd="0" destOrd="0" presId="urn:microsoft.com/office/officeart/2005/8/layout/cycle4"/>
    <dgm:cxn modelId="{6C4AA2BA-8F31-46D0-9B89-18361397E747}" type="presOf" srcId="{385924D5-0242-4B58-BAA6-150BCEFFBE31}" destId="{0DE9BC0B-1248-4D96-80E5-11A85ABE21C1}" srcOrd="1" destOrd="0" presId="urn:microsoft.com/office/officeart/2005/8/layout/cycle4"/>
    <dgm:cxn modelId="{7F27E994-FE7B-41E3-98E3-82CCB68398A7}" srcId="{A7A47BEB-FE51-4135-A7FE-717900B36289}" destId="{240C0BC2-5A24-4BE5-8D64-B847120B0E73}" srcOrd="0" destOrd="0" parTransId="{B9438D0A-F639-4641-A41B-73E98150B92A}" sibTransId="{88FD4F8D-CB58-4D29-8812-FFD904DAFE57}"/>
    <dgm:cxn modelId="{3DB44237-8D06-49CA-A4B5-C8AD33C9A814}" srcId="{A7A47BEB-FE51-4135-A7FE-717900B36289}" destId="{097F7FA1-B843-4FE1-B00A-E0D869E57426}" srcOrd="2" destOrd="0" parTransId="{606C4A8B-61AA-4E38-BBFF-23F747921F69}" sibTransId="{465B0AFD-A0B5-4B6F-A7B3-DC81820BA6B5}"/>
    <dgm:cxn modelId="{3DFABABE-0C81-4AFE-A900-6DF32BD4E10B}" type="presOf" srcId="{B14B9633-07F3-4B5C-8247-26ADCF7C7B43}" destId="{2A8070FF-87ED-4769-BA9E-02CB148CA6AC}" srcOrd="1" destOrd="0" presId="urn:microsoft.com/office/officeart/2005/8/layout/cycle4"/>
    <dgm:cxn modelId="{9076B82D-875E-4402-B41B-7D90DE0C6C06}" srcId="{FF9E038B-F7F1-4A0D-8119-BCBBAB35FB4B}" destId="{884C9DA3-52C8-4A12-915A-8F27EAB01D1A}" srcOrd="0" destOrd="0" parTransId="{079EFF0C-9F03-406A-B01E-865A4C61351B}" sibTransId="{736060A3-6E81-4B19-B83B-96E530597CE1}"/>
    <dgm:cxn modelId="{E0BF6FFA-20BD-4F7D-8CFF-B21929A8B17D}" srcId="{A7A47BEB-FE51-4135-A7FE-717900B36289}" destId="{FF9E038B-F7F1-4A0D-8119-BCBBAB35FB4B}" srcOrd="1" destOrd="0" parTransId="{4CEDE9A4-9543-4A87-A1BC-61D467285453}" sibTransId="{DB9939E7-3134-41FC-8DD9-493E9F143FCF}"/>
    <dgm:cxn modelId="{6BF222A1-B0D7-4E65-A5AD-13FC39F38DDD}" srcId="{240C0BC2-5A24-4BE5-8D64-B847120B0E73}" destId="{AFB450D5-8B01-4524-8A36-2008D2723B42}" srcOrd="1" destOrd="0" parTransId="{B50D263B-DAF9-4908-B514-26A529BD37A5}" sibTransId="{FC7FBA6E-D9BF-4DFC-B170-5AD371A1B365}"/>
    <dgm:cxn modelId="{36F0E7E3-0EAE-4252-AF93-640944A182DB}" type="presOf" srcId="{AFB450D5-8B01-4524-8A36-2008D2723B42}" destId="{40FA5CCF-8912-4A51-8FCD-70B1F9398FD2}" srcOrd="0" destOrd="1" presId="urn:microsoft.com/office/officeart/2005/8/layout/cycle4"/>
    <dgm:cxn modelId="{14EA027B-AD44-4082-BCA3-41852C0963A1}" type="presOf" srcId="{B14B9633-07F3-4B5C-8247-26ADCF7C7B43}" destId="{40FA5CCF-8912-4A51-8FCD-70B1F9398FD2}" srcOrd="0" destOrd="0" presId="urn:microsoft.com/office/officeart/2005/8/layout/cycle4"/>
    <dgm:cxn modelId="{028C3F86-821B-402D-BD38-6D9FD8D4D8F7}" type="presOf" srcId="{FF9E038B-F7F1-4A0D-8119-BCBBAB35FB4B}" destId="{19E100A3-4E16-4F15-83A2-528A4E31F812}" srcOrd="0" destOrd="0" presId="urn:microsoft.com/office/officeart/2005/8/layout/cycle4"/>
    <dgm:cxn modelId="{270C4104-C9BB-4774-A94C-4EC5BCA7A499}" type="presOf" srcId="{2341CF5B-38CB-4084-8B3E-ABC85E0405CF}" destId="{9C6EE492-6B03-4DD8-803C-C7A9D258AFD3}" srcOrd="0" destOrd="0" presId="urn:microsoft.com/office/officeart/2005/8/layout/cycle4"/>
    <dgm:cxn modelId="{6637271B-1686-4C30-A9DA-82C4B735C018}" type="presOf" srcId="{AFB450D5-8B01-4524-8A36-2008D2723B42}" destId="{2A8070FF-87ED-4769-BA9E-02CB148CA6AC}" srcOrd="1" destOrd="1" presId="urn:microsoft.com/office/officeart/2005/8/layout/cycle4"/>
    <dgm:cxn modelId="{7DDB0558-1C49-4A6B-A0ED-8F14F63B9F92}" type="presParOf" srcId="{644BE952-C44A-4A9A-92E8-927500927140}" destId="{7364CF60-C544-4752-B756-869BB79D9222}" srcOrd="0" destOrd="0" presId="urn:microsoft.com/office/officeart/2005/8/layout/cycle4"/>
    <dgm:cxn modelId="{5C87D061-328F-433C-9B27-6CB7A7D83D23}" type="presParOf" srcId="{7364CF60-C544-4752-B756-869BB79D9222}" destId="{A5A3BCE6-CA15-4FE1-A647-70108C61B312}" srcOrd="0" destOrd="0" presId="urn:microsoft.com/office/officeart/2005/8/layout/cycle4"/>
    <dgm:cxn modelId="{81CCEAB7-4D21-44D0-9E81-10B15EDD3C08}" type="presParOf" srcId="{A5A3BCE6-CA15-4FE1-A647-70108C61B312}" destId="{40FA5CCF-8912-4A51-8FCD-70B1F9398FD2}" srcOrd="0" destOrd="0" presId="urn:microsoft.com/office/officeart/2005/8/layout/cycle4"/>
    <dgm:cxn modelId="{6C77B2D4-39B5-4A7F-B5B0-44605269A901}" type="presParOf" srcId="{A5A3BCE6-CA15-4FE1-A647-70108C61B312}" destId="{2A8070FF-87ED-4769-BA9E-02CB148CA6AC}" srcOrd="1" destOrd="0" presId="urn:microsoft.com/office/officeart/2005/8/layout/cycle4"/>
    <dgm:cxn modelId="{7133CBF9-40D2-47E5-814C-667B68D3F2AE}" type="presParOf" srcId="{7364CF60-C544-4752-B756-869BB79D9222}" destId="{BE983AA3-F7BF-4212-B24B-5BBBA158D3E6}" srcOrd="1" destOrd="0" presId="urn:microsoft.com/office/officeart/2005/8/layout/cycle4"/>
    <dgm:cxn modelId="{60307ADC-8AC1-4F46-A5B0-DB525A732FBE}" type="presParOf" srcId="{BE983AA3-F7BF-4212-B24B-5BBBA158D3E6}" destId="{8DB07487-AB3B-434B-A899-26D8F9F3E001}" srcOrd="0" destOrd="0" presId="urn:microsoft.com/office/officeart/2005/8/layout/cycle4"/>
    <dgm:cxn modelId="{16832CAF-3A94-4EA7-8919-D5A55FEEE863}" type="presParOf" srcId="{BE983AA3-F7BF-4212-B24B-5BBBA158D3E6}" destId="{FD10DCA0-9EE8-4722-B014-91F86959FEB7}" srcOrd="1" destOrd="0" presId="urn:microsoft.com/office/officeart/2005/8/layout/cycle4"/>
    <dgm:cxn modelId="{B3B9BF24-9234-4264-A9F4-FA8569382180}" type="presParOf" srcId="{7364CF60-C544-4752-B756-869BB79D9222}" destId="{F239C06A-FDD4-4D91-AB1A-0218AF091C00}" srcOrd="2" destOrd="0" presId="urn:microsoft.com/office/officeart/2005/8/layout/cycle4"/>
    <dgm:cxn modelId="{8329CC8D-5A94-4D8E-B6C6-D9F4F81880CE}" type="presParOf" srcId="{F239C06A-FDD4-4D91-AB1A-0218AF091C00}" destId="{2435FA8E-DA83-408C-A695-1CDA41FC2EC6}" srcOrd="0" destOrd="0" presId="urn:microsoft.com/office/officeart/2005/8/layout/cycle4"/>
    <dgm:cxn modelId="{477E62B3-D5E6-42FF-8F5F-E723D2736A1A}" type="presParOf" srcId="{F239C06A-FDD4-4D91-AB1A-0218AF091C00}" destId="{F35AC5A0-0A4E-48C0-A73F-081A7A345C67}" srcOrd="1" destOrd="0" presId="urn:microsoft.com/office/officeart/2005/8/layout/cycle4"/>
    <dgm:cxn modelId="{BEC3F338-8C38-4A03-9D0A-E7C80BA1ABFE}" type="presParOf" srcId="{7364CF60-C544-4752-B756-869BB79D9222}" destId="{6B5F884A-DEED-4B5C-8D87-16BA7638ECB4}" srcOrd="3" destOrd="0" presId="urn:microsoft.com/office/officeart/2005/8/layout/cycle4"/>
    <dgm:cxn modelId="{15464C73-3EDA-44DD-9505-3503F05DDC42}" type="presParOf" srcId="{6B5F884A-DEED-4B5C-8D87-16BA7638ECB4}" destId="{299335AD-3130-4E7C-B29C-7328CCA561E4}" srcOrd="0" destOrd="0" presId="urn:microsoft.com/office/officeart/2005/8/layout/cycle4"/>
    <dgm:cxn modelId="{AD41E97F-2972-4C25-8D30-FCE6C21521E9}" type="presParOf" srcId="{6B5F884A-DEED-4B5C-8D87-16BA7638ECB4}" destId="{0DE9BC0B-1248-4D96-80E5-11A85ABE21C1}" srcOrd="1" destOrd="0" presId="urn:microsoft.com/office/officeart/2005/8/layout/cycle4"/>
    <dgm:cxn modelId="{8BA892FD-4E3E-480D-A955-9BE57256CEC2}" type="presParOf" srcId="{7364CF60-C544-4752-B756-869BB79D9222}" destId="{E1AEDD68-757C-47A1-891D-33B928399C43}" srcOrd="4" destOrd="0" presId="urn:microsoft.com/office/officeart/2005/8/layout/cycle4"/>
    <dgm:cxn modelId="{18EC3EA3-EA58-4655-A5F8-396A3DBECAA2}" type="presParOf" srcId="{644BE952-C44A-4A9A-92E8-927500927140}" destId="{B40FFC51-0955-4704-A5D9-1ED80B0E2947}" srcOrd="1" destOrd="0" presId="urn:microsoft.com/office/officeart/2005/8/layout/cycle4"/>
    <dgm:cxn modelId="{F5B9607D-4C33-43B8-A469-2487488E23D5}" type="presParOf" srcId="{B40FFC51-0955-4704-A5D9-1ED80B0E2947}" destId="{A791F8EF-197C-4D0B-83C0-C18D1F0BCAE8}" srcOrd="0" destOrd="0" presId="urn:microsoft.com/office/officeart/2005/8/layout/cycle4"/>
    <dgm:cxn modelId="{8CFD1C72-E0BE-43EC-80FB-B4779420B4A0}" type="presParOf" srcId="{B40FFC51-0955-4704-A5D9-1ED80B0E2947}" destId="{19E100A3-4E16-4F15-83A2-528A4E31F812}" srcOrd="1" destOrd="0" presId="urn:microsoft.com/office/officeart/2005/8/layout/cycle4"/>
    <dgm:cxn modelId="{8E88331A-56EE-4485-B688-AABDE6840F05}" type="presParOf" srcId="{B40FFC51-0955-4704-A5D9-1ED80B0E2947}" destId="{9FE15D25-9A10-4D43-B97B-200F2ED4E178}" srcOrd="2" destOrd="0" presId="urn:microsoft.com/office/officeart/2005/8/layout/cycle4"/>
    <dgm:cxn modelId="{5D90628D-B25B-43E7-8D6F-0D112470DC1C}" type="presParOf" srcId="{B40FFC51-0955-4704-A5D9-1ED80B0E2947}" destId="{9C6EE492-6B03-4DD8-803C-C7A9D258AFD3}" srcOrd="3" destOrd="0" presId="urn:microsoft.com/office/officeart/2005/8/layout/cycle4"/>
    <dgm:cxn modelId="{FEC982F1-4DFC-40A6-BD1C-00DDB97187F2}" type="presParOf" srcId="{B40FFC51-0955-4704-A5D9-1ED80B0E2947}" destId="{D7828D9D-7E56-49F5-B4A3-430FF6479804}" srcOrd="4" destOrd="0" presId="urn:microsoft.com/office/officeart/2005/8/layout/cycle4"/>
    <dgm:cxn modelId="{38AD7A99-52FD-4A72-9E05-5ED6332E505A}" type="presParOf" srcId="{644BE952-C44A-4A9A-92E8-927500927140}" destId="{49721514-CFF0-4A05-949F-F5D90F0C19B0}" srcOrd="2" destOrd="0" presId="urn:microsoft.com/office/officeart/2005/8/layout/cycle4"/>
    <dgm:cxn modelId="{5F0ACF75-689C-42AF-A042-791DE0F81163}" type="presParOf" srcId="{644BE952-C44A-4A9A-92E8-927500927140}" destId="{548CE5B6-028A-4A6B-952E-344CE2CE6672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B99450-AA80-4ED0-8592-1BB0CA5CA0D2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F9E0D9-1ACF-44CE-811C-CBCE1360E4B6}">
      <dsp:nvSpPr>
        <dsp:cNvPr id="0" name=""/>
        <dsp:cNvSpPr/>
      </dsp:nvSpPr>
      <dsp:spPr>
        <a:xfrm>
          <a:off x="509717" y="338558"/>
          <a:ext cx="7541700" cy="6775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kern="1200" dirty="0" smtClean="0">
              <a:solidFill>
                <a:schemeClr val="tx1"/>
              </a:solidFill>
              <a:latin typeface="Arial Rounded MT Bold" panose="020F0704030504030204" pitchFamily="34" charset="0"/>
            </a:rPr>
            <a:t>Promueve, defiende y precautela los Intereses Institucionales</a:t>
          </a:r>
          <a:endParaRPr lang="es-ES" sz="2100" kern="1200" dirty="0">
            <a:solidFill>
              <a:schemeClr val="tx1"/>
            </a:solidFill>
            <a:latin typeface="Arial Rounded MT Bold" panose="020F0704030504030204" pitchFamily="34" charset="0"/>
          </a:endParaRPr>
        </a:p>
      </dsp:txBody>
      <dsp:txXfrm>
        <a:off x="509717" y="338558"/>
        <a:ext cx="7541700" cy="677550"/>
      </dsp:txXfrm>
    </dsp:sp>
    <dsp:sp modelId="{6D9E7482-14A1-48EB-9D41-08F5DC005747}">
      <dsp:nvSpPr>
        <dsp:cNvPr id="0" name=""/>
        <dsp:cNvSpPr/>
      </dsp:nvSpPr>
      <dsp:spPr>
        <a:xfrm>
          <a:off x="86248" y="253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2BD6C2-1405-44FF-B8E4-614BB89A7F49}">
      <dsp:nvSpPr>
        <dsp:cNvPr id="0" name=""/>
        <dsp:cNvSpPr/>
      </dsp:nvSpPr>
      <dsp:spPr>
        <a:xfrm>
          <a:off x="995230" y="1354558"/>
          <a:ext cx="7056187" cy="6775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kern="1200" dirty="0" smtClean="0">
              <a:solidFill>
                <a:schemeClr val="tx1"/>
              </a:solidFill>
              <a:latin typeface="Arial Rounded MT Bold" panose="020F0704030504030204" pitchFamily="34" charset="0"/>
            </a:rPr>
            <a:t>Asesora al Directorio, Gerencias y demás unidades</a:t>
          </a:r>
          <a:endParaRPr lang="es-ES" sz="2100" kern="1200" dirty="0"/>
        </a:p>
      </dsp:txBody>
      <dsp:txXfrm>
        <a:off x="995230" y="1354558"/>
        <a:ext cx="7056187" cy="677550"/>
      </dsp:txXfrm>
    </dsp:sp>
    <dsp:sp modelId="{27C73796-BC5E-4558-A62D-C22C07F83E28}">
      <dsp:nvSpPr>
        <dsp:cNvPr id="0" name=""/>
        <dsp:cNvSpPr/>
      </dsp:nvSpPr>
      <dsp:spPr>
        <a:xfrm>
          <a:off x="571761" y="1269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C4365E-2553-4D84-BD0E-E6E2BECA6254}">
      <dsp:nvSpPr>
        <dsp:cNvPr id="0" name=""/>
        <dsp:cNvSpPr/>
      </dsp:nvSpPr>
      <dsp:spPr>
        <a:xfrm>
          <a:off x="1144243" y="2370558"/>
          <a:ext cx="6907174" cy="6775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kern="1200" dirty="0" smtClean="0">
              <a:solidFill>
                <a:schemeClr val="tx1"/>
              </a:solidFill>
              <a:latin typeface="Arial Rounded MT Bold" panose="020F0704030504030204" pitchFamily="34" charset="0"/>
            </a:rPr>
            <a:t>Realiza el seguimiento de los procesos judiciales, administrativos y otros.</a:t>
          </a:r>
          <a:endParaRPr lang="es-ES" sz="2100" kern="1200" dirty="0">
            <a:solidFill>
              <a:schemeClr val="tx1"/>
            </a:solidFill>
            <a:latin typeface="Arial Rounded MT Bold" panose="020F0704030504030204" pitchFamily="34" charset="0"/>
          </a:endParaRPr>
        </a:p>
      </dsp:txBody>
      <dsp:txXfrm>
        <a:off x="1144243" y="2370558"/>
        <a:ext cx="6907174" cy="677550"/>
      </dsp:txXfrm>
    </dsp:sp>
    <dsp:sp modelId="{F65C7D50-E98C-4DBB-9D37-D910F1D05E2E}">
      <dsp:nvSpPr>
        <dsp:cNvPr id="0" name=""/>
        <dsp:cNvSpPr/>
      </dsp:nvSpPr>
      <dsp:spPr>
        <a:xfrm>
          <a:off x="720774" y="2285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327F6F-7519-4B8A-9826-9E6A6EA78373}">
      <dsp:nvSpPr>
        <dsp:cNvPr id="0" name=""/>
        <dsp:cNvSpPr/>
      </dsp:nvSpPr>
      <dsp:spPr>
        <a:xfrm>
          <a:off x="995230" y="3386558"/>
          <a:ext cx="7056187" cy="6775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>
              <a:solidFill>
                <a:schemeClr val="tx1"/>
              </a:solidFill>
              <a:latin typeface="Arial Rounded MT Bold" panose="020F0704030504030204" pitchFamily="34" charset="0"/>
            </a:rPr>
            <a:t>Controla el cumplimiento de Autoridades Reguladoras AAPS </a:t>
          </a:r>
          <a:r>
            <a:rPr lang="es-ES" sz="2100" kern="1200" dirty="0" err="1" smtClean="0">
              <a:solidFill>
                <a:schemeClr val="tx1"/>
              </a:solidFill>
              <a:latin typeface="Arial Rounded MT Bold" panose="020F0704030504030204" pitchFamily="34" charset="0"/>
            </a:rPr>
            <a:t>SENARI</a:t>
          </a:r>
          <a:endParaRPr lang="es-ES" sz="2100" kern="1200" dirty="0">
            <a:solidFill>
              <a:schemeClr val="tx1"/>
            </a:solidFill>
            <a:latin typeface="Arial Rounded MT Bold" panose="020F0704030504030204" pitchFamily="34" charset="0"/>
          </a:endParaRPr>
        </a:p>
      </dsp:txBody>
      <dsp:txXfrm>
        <a:off x="995230" y="3386558"/>
        <a:ext cx="7056187" cy="677550"/>
      </dsp:txXfrm>
    </dsp:sp>
    <dsp:sp modelId="{D326C491-E740-4DD2-88A7-EAF153467D6D}">
      <dsp:nvSpPr>
        <dsp:cNvPr id="0" name=""/>
        <dsp:cNvSpPr/>
      </dsp:nvSpPr>
      <dsp:spPr>
        <a:xfrm>
          <a:off x="571761" y="3301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EE9405-3FCB-4C9D-97EB-A7AEFBF5C343}">
      <dsp:nvSpPr>
        <dsp:cNvPr id="0" name=""/>
        <dsp:cNvSpPr/>
      </dsp:nvSpPr>
      <dsp:spPr>
        <a:xfrm>
          <a:off x="517636" y="4375666"/>
          <a:ext cx="7541700" cy="6775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>
              <a:solidFill>
                <a:schemeClr val="tx1"/>
              </a:solidFill>
              <a:latin typeface="Arial Rounded MT Bold" panose="020F0704030504030204" pitchFamily="34" charset="0"/>
            </a:rPr>
            <a:t>Realiza contratos, convenios  actas y acuerdos</a:t>
          </a:r>
          <a:endParaRPr lang="es-ES" sz="2100" kern="1200" dirty="0">
            <a:solidFill>
              <a:schemeClr val="tx1"/>
            </a:solidFill>
            <a:latin typeface="Arial Rounded MT Bold" panose="020F0704030504030204" pitchFamily="34" charset="0"/>
          </a:endParaRPr>
        </a:p>
      </dsp:txBody>
      <dsp:txXfrm>
        <a:off x="517636" y="4375666"/>
        <a:ext cx="7541700" cy="677550"/>
      </dsp:txXfrm>
    </dsp:sp>
    <dsp:sp modelId="{C03B456D-FCBB-40E6-A19A-80ACAEF6C190}">
      <dsp:nvSpPr>
        <dsp:cNvPr id="0" name=""/>
        <dsp:cNvSpPr/>
      </dsp:nvSpPr>
      <dsp:spPr>
        <a:xfrm>
          <a:off x="86248" y="4317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B99450-AA80-4ED0-8592-1BB0CA5CA0D2}">
      <dsp:nvSpPr>
        <dsp:cNvPr id="0" name=""/>
        <dsp:cNvSpPr/>
      </dsp:nvSpPr>
      <dsp:spPr>
        <a:xfrm>
          <a:off x="-6125176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F9E0D9-1ACF-44CE-811C-CBCE1360E4B6}">
      <dsp:nvSpPr>
        <dsp:cNvPr id="0" name=""/>
        <dsp:cNvSpPr/>
      </dsp:nvSpPr>
      <dsp:spPr>
        <a:xfrm>
          <a:off x="752110" y="541866"/>
          <a:ext cx="6377064" cy="10837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>
              <a:solidFill>
                <a:schemeClr val="tx1"/>
              </a:solidFill>
              <a:latin typeface="Arial Rounded MT Bold" panose="020F0704030504030204" pitchFamily="34" charset="0"/>
            </a:rPr>
            <a:t>Penales 5</a:t>
          </a:r>
          <a:endParaRPr lang="es-ES" sz="2800" kern="1200" dirty="0">
            <a:solidFill>
              <a:schemeClr val="tx1"/>
            </a:solidFill>
            <a:latin typeface="Arial Rounded MT Bold" panose="020F0704030504030204" pitchFamily="34" charset="0"/>
          </a:endParaRPr>
        </a:p>
      </dsp:txBody>
      <dsp:txXfrm>
        <a:off x="752110" y="541866"/>
        <a:ext cx="6377064" cy="1083733"/>
      </dsp:txXfrm>
    </dsp:sp>
    <dsp:sp modelId="{6D9E7482-14A1-48EB-9D41-08F5DC005747}">
      <dsp:nvSpPr>
        <dsp:cNvPr id="0" name=""/>
        <dsp:cNvSpPr/>
      </dsp:nvSpPr>
      <dsp:spPr>
        <a:xfrm>
          <a:off x="74777" y="4064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2BD6C2-1405-44FF-B8E4-614BB89A7F49}">
      <dsp:nvSpPr>
        <dsp:cNvPr id="0" name=""/>
        <dsp:cNvSpPr/>
      </dsp:nvSpPr>
      <dsp:spPr>
        <a:xfrm>
          <a:off x="1146048" y="2167466"/>
          <a:ext cx="5983127" cy="10837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>
              <a:solidFill>
                <a:schemeClr val="tx1"/>
              </a:solidFill>
              <a:latin typeface="Arial Rounded MT Bold" panose="020F0704030504030204" pitchFamily="34" charset="0"/>
            </a:rPr>
            <a:t>Laborales 1</a:t>
          </a:r>
          <a:endParaRPr lang="es-ES" sz="2800" kern="1200" dirty="0"/>
        </a:p>
      </dsp:txBody>
      <dsp:txXfrm>
        <a:off x="1146048" y="2167466"/>
        <a:ext cx="5983127" cy="1083733"/>
      </dsp:txXfrm>
    </dsp:sp>
    <dsp:sp modelId="{27C73796-BC5E-4558-A62D-C22C07F83E28}">
      <dsp:nvSpPr>
        <dsp:cNvPr id="0" name=""/>
        <dsp:cNvSpPr/>
      </dsp:nvSpPr>
      <dsp:spPr>
        <a:xfrm>
          <a:off x="468714" y="20320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C4365E-2553-4D84-BD0E-E6E2BECA6254}">
      <dsp:nvSpPr>
        <dsp:cNvPr id="0" name=""/>
        <dsp:cNvSpPr/>
      </dsp:nvSpPr>
      <dsp:spPr>
        <a:xfrm>
          <a:off x="752110" y="3793066"/>
          <a:ext cx="6377064" cy="10837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>
              <a:solidFill>
                <a:schemeClr val="tx1"/>
              </a:solidFill>
              <a:latin typeface="Arial Rounded MT Bold" panose="020F0704030504030204" pitchFamily="34" charset="0"/>
            </a:rPr>
            <a:t>Administrativos 1</a:t>
          </a:r>
          <a:endParaRPr lang="es-ES" sz="2800" kern="1200" dirty="0">
            <a:solidFill>
              <a:schemeClr val="tx1"/>
            </a:solidFill>
            <a:latin typeface="Arial Rounded MT Bold" panose="020F0704030504030204" pitchFamily="34" charset="0"/>
          </a:endParaRPr>
        </a:p>
      </dsp:txBody>
      <dsp:txXfrm>
        <a:off x="752110" y="3793066"/>
        <a:ext cx="6377064" cy="1083733"/>
      </dsp:txXfrm>
    </dsp:sp>
    <dsp:sp modelId="{F65C7D50-E98C-4DBB-9D37-D910F1D05E2E}">
      <dsp:nvSpPr>
        <dsp:cNvPr id="0" name=""/>
        <dsp:cNvSpPr/>
      </dsp:nvSpPr>
      <dsp:spPr>
        <a:xfrm>
          <a:off x="74777" y="36576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35FA8E-DA83-408C-A695-1CDA41FC2EC6}">
      <dsp:nvSpPr>
        <dsp:cNvPr id="0" name=""/>
        <dsp:cNvSpPr/>
      </dsp:nvSpPr>
      <dsp:spPr>
        <a:xfrm>
          <a:off x="4775657" y="4084732"/>
          <a:ext cx="7215059" cy="1922227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BO" sz="2000" b="1" kern="1200" dirty="0"/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4000" b="1" kern="1200" dirty="0"/>
            <a:t>INFORMES LEGALES</a:t>
          </a:r>
          <a:endParaRPr lang="es-BO" sz="4000" b="1" kern="1200" dirty="0"/>
        </a:p>
      </dsp:txBody>
      <dsp:txXfrm>
        <a:off x="6982400" y="4607514"/>
        <a:ext cx="4966091" cy="1357220"/>
      </dsp:txXfrm>
    </dsp:sp>
    <dsp:sp modelId="{299335AD-3130-4E7C-B29C-7328CCA561E4}">
      <dsp:nvSpPr>
        <dsp:cNvPr id="0" name=""/>
        <dsp:cNvSpPr/>
      </dsp:nvSpPr>
      <dsp:spPr>
        <a:xfrm>
          <a:off x="0" y="4084732"/>
          <a:ext cx="5289428" cy="1922227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70C0">
                <a:shade val="30000"/>
                <a:satMod val="115000"/>
              </a:srgbClr>
            </a:gs>
            <a:gs pos="50000">
              <a:srgbClr val="0070C0">
                <a:shade val="67500"/>
                <a:satMod val="115000"/>
              </a:srgbClr>
            </a:gs>
            <a:gs pos="100000">
              <a:srgbClr val="0070C0">
                <a:shade val="100000"/>
                <a:satMod val="115000"/>
              </a:srgbClr>
            </a:gs>
          </a:gsLst>
          <a:path path="circle">
            <a:fillToRect l="100000" t="100000"/>
          </a:path>
          <a:tileRect r="-100000" b="-100000"/>
        </a:gra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800" b="1" kern="1200" dirty="0" smtClean="0"/>
            <a:t>CONTRATOS D.S. 0181 – CONTRATOS PROVISIÓN DE AGUA </a:t>
          </a:r>
          <a:endParaRPr lang="es-BO" sz="2800" b="1" kern="1200" dirty="0"/>
        </a:p>
      </dsp:txBody>
      <dsp:txXfrm>
        <a:off x="42225" y="4607514"/>
        <a:ext cx="3618150" cy="1357220"/>
      </dsp:txXfrm>
    </dsp:sp>
    <dsp:sp modelId="{8DB07487-AB3B-434B-A899-26D8F9F3E001}">
      <dsp:nvSpPr>
        <dsp:cNvPr id="0" name=""/>
        <dsp:cNvSpPr/>
      </dsp:nvSpPr>
      <dsp:spPr>
        <a:xfrm>
          <a:off x="4972636" y="122426"/>
          <a:ext cx="7018080" cy="1899314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1"/>
          <a:tileRect/>
        </a:gradFill>
        <a:ln w="1270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2400" rIns="152400" bIns="152400" numCol="1" spcCol="1270" anchor="t" anchorCtr="1">
          <a:noAutofit/>
        </a:bodyPr>
        <a:lstStyle/>
        <a:p>
          <a:pPr marL="285750" lvl="1" indent="-285750" algn="ctr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4000" b="1" kern="1200" dirty="0" smtClean="0"/>
            <a:t>RESOLUCIONES </a:t>
          </a:r>
          <a:r>
            <a:rPr lang="es-MX" sz="4000" b="1" kern="1200" dirty="0"/>
            <a:t>DE </a:t>
          </a:r>
          <a:r>
            <a:rPr lang="es-MX" sz="4000" b="1" kern="1200" dirty="0" smtClean="0"/>
            <a:t>DIRECTORIO -DIRECTIVA</a:t>
          </a:r>
          <a:endParaRPr lang="es-BO" sz="4000" b="1" kern="1200" dirty="0"/>
        </a:p>
      </dsp:txBody>
      <dsp:txXfrm>
        <a:off x="7119782" y="164148"/>
        <a:ext cx="4829212" cy="1341041"/>
      </dsp:txXfrm>
    </dsp:sp>
    <dsp:sp modelId="{40FA5CCF-8912-4A51-8FCD-70B1F9398FD2}">
      <dsp:nvSpPr>
        <dsp:cNvPr id="0" name=""/>
        <dsp:cNvSpPr/>
      </dsp:nvSpPr>
      <dsp:spPr>
        <a:xfrm>
          <a:off x="0" y="126174"/>
          <a:ext cx="6933627" cy="1891817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rgbClr val="0070C0">
                <a:shade val="30000"/>
                <a:satMod val="115000"/>
              </a:srgbClr>
            </a:gs>
            <a:gs pos="50000">
              <a:srgbClr val="0070C0">
                <a:shade val="67500"/>
                <a:satMod val="115000"/>
              </a:srgbClr>
            </a:gs>
            <a:gs pos="100000">
              <a:srgbClr val="0070C0">
                <a:shade val="100000"/>
                <a:satMod val="115000"/>
              </a:srgbClr>
            </a:gs>
          </a:gsLst>
          <a:lin ang="5400000" scaled="1"/>
          <a:tileRect/>
        </a:gra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BO" sz="2400" b="1" kern="1200" dirty="0"/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4000" b="1" kern="1200" dirty="0" smtClean="0"/>
            <a:t>CONVENIOS</a:t>
          </a:r>
          <a:endParaRPr lang="es-BO" sz="4000" b="1" kern="1200" dirty="0"/>
        </a:p>
      </dsp:txBody>
      <dsp:txXfrm>
        <a:off x="41557" y="167731"/>
        <a:ext cx="4770425" cy="1335749"/>
      </dsp:txXfrm>
    </dsp:sp>
    <dsp:sp modelId="{A791F8EF-197C-4D0B-83C0-C18D1F0BCAE8}">
      <dsp:nvSpPr>
        <dsp:cNvPr id="0" name=""/>
        <dsp:cNvSpPr/>
      </dsp:nvSpPr>
      <dsp:spPr>
        <a:xfrm>
          <a:off x="2979106" y="137254"/>
          <a:ext cx="2601013" cy="2601013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4048" tIns="384048" rIns="384048" bIns="384048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400" b="1" kern="1200" dirty="0" smtClean="0"/>
            <a:t>6</a:t>
          </a:r>
          <a:endParaRPr lang="es-BO" sz="5400" b="1" kern="1200" dirty="0"/>
        </a:p>
      </dsp:txBody>
      <dsp:txXfrm>
        <a:off x="3740925" y="899073"/>
        <a:ext cx="1839194" cy="1839194"/>
      </dsp:txXfrm>
    </dsp:sp>
    <dsp:sp modelId="{19E100A3-4E16-4F15-83A2-528A4E31F812}">
      <dsp:nvSpPr>
        <dsp:cNvPr id="0" name=""/>
        <dsp:cNvSpPr/>
      </dsp:nvSpPr>
      <dsp:spPr>
        <a:xfrm rot="5400000">
          <a:off x="5700259" y="137254"/>
          <a:ext cx="2601013" cy="2601013"/>
        </a:xfrm>
        <a:prstGeom prst="pieWedge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4048" tIns="384048" rIns="384048" bIns="384048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400" b="1" kern="1200" dirty="0" smtClean="0"/>
            <a:t>10</a:t>
          </a:r>
          <a:endParaRPr lang="es-BO" sz="5400" b="1" kern="1200" dirty="0"/>
        </a:p>
      </dsp:txBody>
      <dsp:txXfrm rot="-5400000">
        <a:off x="5700259" y="899073"/>
        <a:ext cx="1839194" cy="1839194"/>
      </dsp:txXfrm>
    </dsp:sp>
    <dsp:sp modelId="{9FE15D25-9A10-4D43-B97B-200F2ED4E178}">
      <dsp:nvSpPr>
        <dsp:cNvPr id="0" name=""/>
        <dsp:cNvSpPr/>
      </dsp:nvSpPr>
      <dsp:spPr>
        <a:xfrm rot="10800000">
          <a:off x="5700259" y="2858407"/>
          <a:ext cx="2601013" cy="2601013"/>
        </a:xfrm>
        <a:prstGeom prst="pieWedge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4048" tIns="384048" rIns="384048" bIns="384048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400" b="1" kern="1200" dirty="0" smtClean="0"/>
            <a:t>274</a:t>
          </a:r>
          <a:endParaRPr lang="es-BO" sz="5400" b="1" kern="1200" dirty="0"/>
        </a:p>
      </dsp:txBody>
      <dsp:txXfrm rot="10800000">
        <a:off x="5700259" y="2858407"/>
        <a:ext cx="1839194" cy="1839194"/>
      </dsp:txXfrm>
    </dsp:sp>
    <dsp:sp modelId="{9C6EE492-6B03-4DD8-803C-C7A9D258AFD3}">
      <dsp:nvSpPr>
        <dsp:cNvPr id="0" name=""/>
        <dsp:cNvSpPr/>
      </dsp:nvSpPr>
      <dsp:spPr>
        <a:xfrm rot="16200000">
          <a:off x="2979106" y="2858407"/>
          <a:ext cx="2601013" cy="2601013"/>
        </a:xfrm>
        <a:prstGeom prst="pieWedge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4048" tIns="384048" rIns="384048" bIns="384048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400" b="1" kern="1200" dirty="0" smtClean="0"/>
            <a:t>126</a:t>
          </a:r>
          <a:endParaRPr lang="es-BO" sz="5400" b="1" kern="1200" dirty="0"/>
        </a:p>
      </dsp:txBody>
      <dsp:txXfrm rot="5400000">
        <a:off x="3740925" y="2858407"/>
        <a:ext cx="1839194" cy="1839194"/>
      </dsp:txXfrm>
    </dsp:sp>
    <dsp:sp modelId="{49721514-CFF0-4A05-949F-F5D90F0C19B0}">
      <dsp:nvSpPr>
        <dsp:cNvPr id="0" name=""/>
        <dsp:cNvSpPr/>
      </dsp:nvSpPr>
      <dsp:spPr>
        <a:xfrm>
          <a:off x="5183493" y="2462853"/>
          <a:ext cx="898040" cy="780904"/>
        </a:xfrm>
        <a:prstGeom prst="circularArrow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8CE5B6-028A-4A6B-952E-344CE2CE6672}">
      <dsp:nvSpPr>
        <dsp:cNvPr id="0" name=""/>
        <dsp:cNvSpPr/>
      </dsp:nvSpPr>
      <dsp:spPr>
        <a:xfrm rot="10800000">
          <a:off x="5183493" y="2763201"/>
          <a:ext cx="898040" cy="780904"/>
        </a:xfrm>
        <a:prstGeom prst="circularArrow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35FA8E-DA83-408C-A695-1CDA41FC2EC6}">
      <dsp:nvSpPr>
        <dsp:cNvPr id="0" name=""/>
        <dsp:cNvSpPr/>
      </dsp:nvSpPr>
      <dsp:spPr>
        <a:xfrm>
          <a:off x="4673390" y="3973620"/>
          <a:ext cx="7018795" cy="1869938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4000" b="1" kern="1200" dirty="0" smtClean="0"/>
            <a:t>RECHAZADOS</a:t>
          </a:r>
          <a:endParaRPr lang="es-BO" sz="4000" b="1" kern="1200" dirty="0"/>
        </a:p>
      </dsp:txBody>
      <dsp:txXfrm>
        <a:off x="6820105" y="4482180"/>
        <a:ext cx="4831004" cy="1320302"/>
      </dsp:txXfrm>
    </dsp:sp>
    <dsp:sp modelId="{299335AD-3130-4E7C-B29C-7328CCA561E4}">
      <dsp:nvSpPr>
        <dsp:cNvPr id="0" name=""/>
        <dsp:cNvSpPr/>
      </dsp:nvSpPr>
      <dsp:spPr>
        <a:xfrm>
          <a:off x="0" y="3973620"/>
          <a:ext cx="6318737" cy="1869938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70C0">
                <a:shade val="30000"/>
                <a:satMod val="115000"/>
              </a:srgbClr>
            </a:gs>
            <a:gs pos="50000">
              <a:srgbClr val="0070C0">
                <a:shade val="67500"/>
                <a:satMod val="115000"/>
              </a:srgbClr>
            </a:gs>
            <a:gs pos="100000">
              <a:srgbClr val="0070C0">
                <a:shade val="100000"/>
                <a:satMod val="115000"/>
              </a:srgbClr>
            </a:gs>
          </a:gsLst>
          <a:path path="circle">
            <a:fillToRect l="100000" t="100000"/>
          </a:path>
          <a:tileRect r="-100000" b="-100000"/>
        </a:gra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4000" b="1" kern="1200" dirty="0" smtClean="0"/>
            <a:t>INFORME FINAL</a:t>
          </a:r>
          <a:r>
            <a:rPr lang="es-MX" sz="4700" b="1" kern="1200" dirty="0" smtClean="0"/>
            <a:t> </a:t>
          </a:r>
          <a:endParaRPr lang="es-BO" sz="4700" b="1" kern="1200" dirty="0"/>
        </a:p>
      </dsp:txBody>
      <dsp:txXfrm>
        <a:off x="41076" y="4482180"/>
        <a:ext cx="4340964" cy="1320302"/>
      </dsp:txXfrm>
    </dsp:sp>
    <dsp:sp modelId="{8DB07487-AB3B-434B-A899-26D8F9F3E001}">
      <dsp:nvSpPr>
        <dsp:cNvPr id="0" name=""/>
        <dsp:cNvSpPr/>
      </dsp:nvSpPr>
      <dsp:spPr>
        <a:xfrm>
          <a:off x="4865010" y="119096"/>
          <a:ext cx="6827175" cy="1847649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1"/>
          <a:tileRect/>
        </a:gradFill>
        <a:ln w="1270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2400" rIns="152400" bIns="152400" numCol="1" spcCol="1270" anchor="t" anchorCtr="1">
          <a:noAutofit/>
        </a:bodyPr>
        <a:lstStyle/>
        <a:p>
          <a:pPr marL="285750" lvl="1" indent="-285750" algn="ctr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4000" b="1" kern="1200" dirty="0" smtClean="0"/>
            <a:t>DENUNCIA ANÓNIMA</a:t>
          </a:r>
          <a:endParaRPr lang="es-BO" sz="4000" b="1" kern="1200" dirty="0"/>
        </a:p>
      </dsp:txBody>
      <dsp:txXfrm>
        <a:off x="6953750" y="159683"/>
        <a:ext cx="4697848" cy="1304562"/>
      </dsp:txXfrm>
    </dsp:sp>
    <dsp:sp modelId="{40FA5CCF-8912-4A51-8FCD-70B1F9398FD2}">
      <dsp:nvSpPr>
        <dsp:cNvPr id="0" name=""/>
        <dsp:cNvSpPr/>
      </dsp:nvSpPr>
      <dsp:spPr>
        <a:xfrm>
          <a:off x="0" y="122742"/>
          <a:ext cx="6745019" cy="1840356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rgbClr val="0070C0">
                <a:shade val="30000"/>
                <a:satMod val="115000"/>
              </a:srgbClr>
            </a:gs>
            <a:gs pos="50000">
              <a:srgbClr val="0070C0">
                <a:shade val="67500"/>
                <a:satMod val="115000"/>
              </a:srgbClr>
            </a:gs>
            <a:gs pos="100000">
              <a:srgbClr val="0070C0">
                <a:shade val="100000"/>
                <a:satMod val="115000"/>
              </a:srgbClr>
            </a:gs>
          </a:gsLst>
          <a:lin ang="5400000" scaled="1"/>
          <a:tileRect/>
        </a:gra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BO" sz="2400" b="1" kern="1200" dirty="0"/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4000" b="1" kern="1200" dirty="0" smtClean="0"/>
            <a:t>DE OFICIO</a:t>
          </a:r>
          <a:endParaRPr lang="es-BO" sz="4000" b="1" kern="1200" dirty="0"/>
        </a:p>
      </dsp:txBody>
      <dsp:txXfrm>
        <a:off x="40427" y="163169"/>
        <a:ext cx="4640659" cy="1299413"/>
      </dsp:txXfrm>
    </dsp:sp>
    <dsp:sp modelId="{A791F8EF-197C-4D0B-83C0-C18D1F0BCAE8}">
      <dsp:nvSpPr>
        <dsp:cNvPr id="0" name=""/>
        <dsp:cNvSpPr/>
      </dsp:nvSpPr>
      <dsp:spPr>
        <a:xfrm>
          <a:off x="2911889" y="133521"/>
          <a:ext cx="2530261" cy="2530261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4048" tIns="384048" rIns="384048" bIns="384048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400" b="1" kern="1200" dirty="0" smtClean="0"/>
            <a:t>3</a:t>
          </a:r>
          <a:endParaRPr lang="es-BO" sz="5400" b="1" kern="1200" dirty="0"/>
        </a:p>
      </dsp:txBody>
      <dsp:txXfrm>
        <a:off x="3652985" y="874617"/>
        <a:ext cx="1789165" cy="1789165"/>
      </dsp:txXfrm>
    </dsp:sp>
    <dsp:sp modelId="{19E100A3-4E16-4F15-83A2-528A4E31F812}">
      <dsp:nvSpPr>
        <dsp:cNvPr id="0" name=""/>
        <dsp:cNvSpPr/>
      </dsp:nvSpPr>
      <dsp:spPr>
        <a:xfrm rot="5400000">
          <a:off x="5559021" y="133521"/>
          <a:ext cx="2530261" cy="2530261"/>
        </a:xfrm>
        <a:prstGeom prst="pieWedge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4048" tIns="384048" rIns="384048" bIns="384048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400" b="1" kern="1200" dirty="0" smtClean="0"/>
            <a:t>15</a:t>
          </a:r>
          <a:endParaRPr lang="es-BO" sz="5400" b="1" kern="1200" dirty="0"/>
        </a:p>
      </dsp:txBody>
      <dsp:txXfrm rot="-5400000">
        <a:off x="5559021" y="874617"/>
        <a:ext cx="1789165" cy="1789165"/>
      </dsp:txXfrm>
    </dsp:sp>
    <dsp:sp modelId="{9FE15D25-9A10-4D43-B97B-200F2ED4E178}">
      <dsp:nvSpPr>
        <dsp:cNvPr id="0" name=""/>
        <dsp:cNvSpPr/>
      </dsp:nvSpPr>
      <dsp:spPr>
        <a:xfrm rot="10800000">
          <a:off x="5559021" y="2780653"/>
          <a:ext cx="2530261" cy="2530261"/>
        </a:xfrm>
        <a:prstGeom prst="pieWedge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4048" tIns="384048" rIns="384048" bIns="384048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400" b="1" kern="1200" dirty="0" smtClean="0"/>
            <a:t>1</a:t>
          </a:r>
          <a:endParaRPr lang="es-BO" sz="5400" b="1" kern="1200" dirty="0"/>
        </a:p>
      </dsp:txBody>
      <dsp:txXfrm rot="10800000">
        <a:off x="5559021" y="2780653"/>
        <a:ext cx="1789165" cy="1789165"/>
      </dsp:txXfrm>
    </dsp:sp>
    <dsp:sp modelId="{9C6EE492-6B03-4DD8-803C-C7A9D258AFD3}">
      <dsp:nvSpPr>
        <dsp:cNvPr id="0" name=""/>
        <dsp:cNvSpPr/>
      </dsp:nvSpPr>
      <dsp:spPr>
        <a:xfrm rot="16200000">
          <a:off x="2911889" y="2780653"/>
          <a:ext cx="2530261" cy="2530261"/>
        </a:xfrm>
        <a:prstGeom prst="pieWedge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8056" tIns="448056" rIns="448056" bIns="448056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6300" b="1" kern="1200" dirty="0" smtClean="0"/>
            <a:t>19</a:t>
          </a:r>
          <a:endParaRPr lang="es-BO" sz="6300" b="1" kern="1200" dirty="0"/>
        </a:p>
      </dsp:txBody>
      <dsp:txXfrm rot="5400000">
        <a:off x="3652985" y="2780653"/>
        <a:ext cx="1789165" cy="1789165"/>
      </dsp:txXfrm>
    </dsp:sp>
    <dsp:sp modelId="{49721514-CFF0-4A05-949F-F5D90F0C19B0}">
      <dsp:nvSpPr>
        <dsp:cNvPr id="0" name=""/>
        <dsp:cNvSpPr/>
      </dsp:nvSpPr>
      <dsp:spPr>
        <a:xfrm>
          <a:off x="5056312" y="2395859"/>
          <a:ext cx="873612" cy="759662"/>
        </a:xfrm>
        <a:prstGeom prst="circularArrow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8CE5B6-028A-4A6B-952E-344CE2CE6672}">
      <dsp:nvSpPr>
        <dsp:cNvPr id="0" name=""/>
        <dsp:cNvSpPr/>
      </dsp:nvSpPr>
      <dsp:spPr>
        <a:xfrm rot="10800000">
          <a:off x="5056312" y="2688037"/>
          <a:ext cx="873612" cy="759662"/>
        </a:xfrm>
        <a:prstGeom prst="circularArrow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91F8EF-197C-4D0B-83C0-C18D1F0BCAE8}">
      <dsp:nvSpPr>
        <dsp:cNvPr id="0" name=""/>
        <dsp:cNvSpPr/>
      </dsp:nvSpPr>
      <dsp:spPr>
        <a:xfrm>
          <a:off x="3229908" y="138634"/>
          <a:ext cx="2627160" cy="2627160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6500" b="1" kern="1200" dirty="0" smtClean="0"/>
            <a:t>13</a:t>
          </a:r>
          <a:endParaRPr lang="es-BO" sz="6500" b="1" kern="1200" dirty="0"/>
        </a:p>
      </dsp:txBody>
      <dsp:txXfrm>
        <a:off x="3999385" y="908111"/>
        <a:ext cx="1857683" cy="1857683"/>
      </dsp:txXfrm>
    </dsp:sp>
    <dsp:sp modelId="{19E100A3-4E16-4F15-83A2-528A4E31F812}">
      <dsp:nvSpPr>
        <dsp:cNvPr id="0" name=""/>
        <dsp:cNvSpPr/>
      </dsp:nvSpPr>
      <dsp:spPr>
        <a:xfrm rot="5400000">
          <a:off x="5978415" y="138634"/>
          <a:ext cx="2627160" cy="2627160"/>
        </a:xfrm>
        <a:prstGeom prst="pieWedge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6500" b="1" kern="1200" dirty="0" smtClean="0"/>
            <a:t>3</a:t>
          </a:r>
          <a:endParaRPr lang="es-BO" sz="6500" b="1" kern="1200" dirty="0"/>
        </a:p>
      </dsp:txBody>
      <dsp:txXfrm rot="-5400000">
        <a:off x="5978415" y="908111"/>
        <a:ext cx="1857683" cy="1857683"/>
      </dsp:txXfrm>
    </dsp:sp>
    <dsp:sp modelId="{9FE15D25-9A10-4D43-B97B-200F2ED4E178}">
      <dsp:nvSpPr>
        <dsp:cNvPr id="0" name=""/>
        <dsp:cNvSpPr/>
      </dsp:nvSpPr>
      <dsp:spPr>
        <a:xfrm rot="10800000">
          <a:off x="5978415" y="2887141"/>
          <a:ext cx="2627160" cy="2627160"/>
        </a:xfrm>
        <a:prstGeom prst="pieWedge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6500" b="1" kern="1200" dirty="0" smtClean="0"/>
            <a:t>19</a:t>
          </a:r>
          <a:endParaRPr lang="es-BO" sz="6500" b="1" kern="1200" dirty="0"/>
        </a:p>
      </dsp:txBody>
      <dsp:txXfrm rot="10800000">
        <a:off x="5978415" y="2887141"/>
        <a:ext cx="1857683" cy="1857683"/>
      </dsp:txXfrm>
    </dsp:sp>
    <dsp:sp modelId="{9C6EE492-6B03-4DD8-803C-C7A9D258AFD3}">
      <dsp:nvSpPr>
        <dsp:cNvPr id="0" name=""/>
        <dsp:cNvSpPr/>
      </dsp:nvSpPr>
      <dsp:spPr>
        <a:xfrm rot="16200000">
          <a:off x="3229908" y="2887141"/>
          <a:ext cx="2627160" cy="2627160"/>
        </a:xfrm>
        <a:prstGeom prst="pieWedge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6500" b="1" kern="1200" dirty="0" smtClean="0"/>
            <a:t>6</a:t>
          </a:r>
          <a:endParaRPr lang="es-BO" sz="6500" b="1" kern="1200" dirty="0"/>
        </a:p>
      </dsp:txBody>
      <dsp:txXfrm rot="5400000">
        <a:off x="3999385" y="2887141"/>
        <a:ext cx="1857683" cy="1857683"/>
      </dsp:txXfrm>
    </dsp:sp>
    <dsp:sp modelId="{49721514-CFF0-4A05-949F-F5D90F0C19B0}">
      <dsp:nvSpPr>
        <dsp:cNvPr id="0" name=""/>
        <dsp:cNvSpPr/>
      </dsp:nvSpPr>
      <dsp:spPr>
        <a:xfrm>
          <a:off x="5491206" y="2228820"/>
          <a:ext cx="907068" cy="788754"/>
        </a:xfrm>
        <a:prstGeom prst="circularArrow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8CE5B6-028A-4A6B-952E-344CE2CE6672}">
      <dsp:nvSpPr>
        <dsp:cNvPr id="0" name=""/>
        <dsp:cNvSpPr/>
      </dsp:nvSpPr>
      <dsp:spPr>
        <a:xfrm rot="10800000">
          <a:off x="5465318" y="2485304"/>
          <a:ext cx="907068" cy="788754"/>
        </a:xfrm>
        <a:prstGeom prst="circularArrow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BC9F06-5386-412E-BBE7-D84284DBE988}">
      <dsp:nvSpPr>
        <dsp:cNvPr id="0" name=""/>
        <dsp:cNvSpPr/>
      </dsp:nvSpPr>
      <dsp:spPr>
        <a:xfrm>
          <a:off x="3004326" y="-266909"/>
          <a:ext cx="4952633" cy="169661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>
              <a:solidFill>
                <a:srgbClr val="002060"/>
              </a:solidFill>
              <a:latin typeface="Arial Rounded MT Bold" panose="020F0704030504030204" pitchFamily="34" charset="0"/>
              <a:ea typeface="Verdana" panose="020B0604030504040204" pitchFamily="34" charset="0"/>
            </a:rPr>
            <a:t>Cumple </a:t>
          </a:r>
          <a:r>
            <a:rPr lang="es-MX" sz="2800" b="1" kern="1200" dirty="0">
              <a:solidFill>
                <a:srgbClr val="002060"/>
              </a:solidFill>
              <a:latin typeface="Arial Rounded MT Bold" panose="020F0704030504030204" pitchFamily="34" charset="0"/>
              <a:ea typeface="Verdana" panose="020B0604030504040204" pitchFamily="34" charset="0"/>
            </a:rPr>
            <a:t>las Normas de Auditoria Gubernamental</a:t>
          </a:r>
          <a:endParaRPr lang="es-BO" sz="2800" b="1" kern="1200" dirty="0"/>
        </a:p>
      </dsp:txBody>
      <dsp:txXfrm>
        <a:off x="3054018" y="-217217"/>
        <a:ext cx="4853249" cy="1597232"/>
      </dsp:txXfrm>
    </dsp:sp>
    <dsp:sp modelId="{A3A8C27E-332D-4B79-B0C8-E2BE2E18B846}">
      <dsp:nvSpPr>
        <dsp:cNvPr id="0" name=""/>
        <dsp:cNvSpPr/>
      </dsp:nvSpPr>
      <dsp:spPr>
        <a:xfrm rot="2642200">
          <a:off x="6269139" y="1975714"/>
          <a:ext cx="1752363" cy="430610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BO" sz="1800" kern="1200"/>
        </a:p>
      </dsp:txBody>
      <dsp:txXfrm>
        <a:off x="6398322" y="2061836"/>
        <a:ext cx="1493997" cy="258366"/>
      </dsp:txXfrm>
    </dsp:sp>
    <dsp:sp modelId="{0BE5CB6D-1675-44D5-B8BC-88E5BED03A11}">
      <dsp:nvSpPr>
        <dsp:cNvPr id="0" name=""/>
        <dsp:cNvSpPr/>
      </dsp:nvSpPr>
      <dsp:spPr>
        <a:xfrm>
          <a:off x="6690007" y="2952332"/>
          <a:ext cx="4385532" cy="1837352"/>
        </a:xfrm>
        <a:prstGeom prst="roundRect">
          <a:avLst>
            <a:gd name="adj" fmla="val 1000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>
              <a:solidFill>
                <a:srgbClr val="002060"/>
              </a:solidFill>
              <a:latin typeface="Arial Rounded MT Bold" panose="020F0704030504030204" pitchFamily="34" charset="0"/>
              <a:ea typeface="Verdana" panose="020B0604030504040204" pitchFamily="34" charset="0"/>
            </a:rPr>
            <a:t>Está bajo la supervisión de la Subcontraloría de Empresas Públicas de la C. G. E.</a:t>
          </a:r>
          <a:endParaRPr lang="es-BO" sz="2500" kern="1200" dirty="0"/>
        </a:p>
      </dsp:txBody>
      <dsp:txXfrm>
        <a:off x="6743821" y="3006146"/>
        <a:ext cx="4277904" cy="1729724"/>
      </dsp:txXfrm>
    </dsp:sp>
    <dsp:sp modelId="{382FC804-CD58-4F27-902D-53FED7B84453}">
      <dsp:nvSpPr>
        <dsp:cNvPr id="0" name=""/>
        <dsp:cNvSpPr/>
      </dsp:nvSpPr>
      <dsp:spPr>
        <a:xfrm rot="10751420">
          <a:off x="4543724" y="3704642"/>
          <a:ext cx="1752363" cy="430610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BO" sz="1800" kern="1200"/>
        </a:p>
      </dsp:txBody>
      <dsp:txXfrm rot="10800000">
        <a:off x="4672907" y="3790764"/>
        <a:ext cx="1493997" cy="258366"/>
      </dsp:txXfrm>
    </dsp:sp>
    <dsp:sp modelId="{368223BC-F422-4398-9A11-6BE9690763FA}">
      <dsp:nvSpPr>
        <dsp:cNvPr id="0" name=""/>
        <dsp:cNvSpPr/>
      </dsp:nvSpPr>
      <dsp:spPr>
        <a:xfrm>
          <a:off x="0" y="3096365"/>
          <a:ext cx="4149803" cy="1741707"/>
        </a:xfrm>
        <a:prstGeom prst="roundRect">
          <a:avLst>
            <a:gd name="adj" fmla="val 1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s-MX" sz="2500" b="1" kern="1200" dirty="0" smtClean="0">
              <a:solidFill>
                <a:schemeClr val="bg1"/>
              </a:solidFill>
              <a:latin typeface="Arial Rounded MT Bold" panose="020F0704030504030204" pitchFamily="34" charset="0"/>
              <a:ea typeface="Verdana" panose="020B0604030504040204" pitchFamily="34" charset="0"/>
            </a:rPr>
            <a:t>Presenta </a:t>
          </a:r>
          <a:r>
            <a:rPr lang="es-MX" sz="2500" b="1" kern="1200" dirty="0">
              <a:solidFill>
                <a:schemeClr val="bg1"/>
              </a:solidFill>
              <a:latin typeface="Arial Rounded MT Bold" panose="020F0704030504030204" pitchFamily="34" charset="0"/>
              <a:ea typeface="Verdana" panose="020B0604030504040204" pitchFamily="34" charset="0"/>
            </a:rPr>
            <a:t>el Informe Anual Gestión 2024 </a:t>
          </a:r>
          <a:endParaRPr lang="es-BO" sz="2500" b="1" kern="1200" dirty="0">
            <a:solidFill>
              <a:schemeClr val="bg1"/>
            </a:solidFill>
          </a:endParaRPr>
        </a:p>
      </dsp:txBody>
      <dsp:txXfrm>
        <a:off x="51013" y="3147378"/>
        <a:ext cx="4047777" cy="1639681"/>
      </dsp:txXfrm>
    </dsp:sp>
    <dsp:sp modelId="{B57A81FE-B205-4041-872A-A832B81721AB}">
      <dsp:nvSpPr>
        <dsp:cNvPr id="0" name=""/>
        <dsp:cNvSpPr/>
      </dsp:nvSpPr>
      <dsp:spPr>
        <a:xfrm rot="18910083">
          <a:off x="2912930" y="2047731"/>
          <a:ext cx="1752363" cy="430610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BO" sz="1800" kern="1200"/>
        </a:p>
      </dsp:txBody>
      <dsp:txXfrm>
        <a:off x="3042113" y="2133853"/>
        <a:ext cx="1493997" cy="25836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35FA8E-DA83-408C-A695-1CDA41FC2EC6}">
      <dsp:nvSpPr>
        <dsp:cNvPr id="0" name=""/>
        <dsp:cNvSpPr/>
      </dsp:nvSpPr>
      <dsp:spPr>
        <a:xfrm>
          <a:off x="4761505" y="3742243"/>
          <a:ext cx="7229581" cy="2317671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0" rIns="137160" bIns="13716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3600" b="1" kern="1200" dirty="0" smtClean="0"/>
            <a:t>       SEGUIMIENTOS Y                                       RELEVAMIENTO DE INFORMACIÓN</a:t>
          </a:r>
          <a:endParaRPr lang="es-BO" sz="3600" b="1" kern="1200" dirty="0"/>
        </a:p>
      </dsp:txBody>
      <dsp:txXfrm>
        <a:off x="6981291" y="4372573"/>
        <a:ext cx="4958883" cy="1636429"/>
      </dsp:txXfrm>
    </dsp:sp>
    <dsp:sp modelId="{299335AD-3130-4E7C-B29C-7328CCA561E4}">
      <dsp:nvSpPr>
        <dsp:cNvPr id="0" name=""/>
        <dsp:cNvSpPr/>
      </dsp:nvSpPr>
      <dsp:spPr>
        <a:xfrm>
          <a:off x="18218" y="3720190"/>
          <a:ext cx="5466319" cy="2514326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70C0">
                <a:shade val="30000"/>
                <a:satMod val="115000"/>
              </a:srgbClr>
            </a:gs>
            <a:gs pos="50000">
              <a:srgbClr val="0070C0">
                <a:shade val="67500"/>
                <a:satMod val="115000"/>
              </a:srgbClr>
            </a:gs>
            <a:gs pos="100000">
              <a:srgbClr val="0070C0">
                <a:shade val="100000"/>
                <a:satMod val="115000"/>
              </a:srgbClr>
            </a:gs>
          </a:gsLst>
          <a:path path="circle">
            <a:fillToRect l="100000" t="100000"/>
          </a:path>
          <a:tileRect r="-100000" b="-100000"/>
        </a:gra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000" tIns="0" rIns="0" bIns="360000" numCol="1" spcCol="1270" anchor="t" anchorCtr="0">
          <a:noAutofit/>
        </a:bodyPr>
        <a:lstStyle/>
        <a:p>
          <a:pPr marL="285750" lvl="1" indent="-285750" algn="just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3600" b="1" kern="1200" dirty="0" smtClean="0"/>
            <a:t>EVALUACIÓN  PROCESOS DE CONTRATACIÓN </a:t>
          </a:r>
          <a:endParaRPr lang="es-BO" sz="3600" b="1" kern="1200" dirty="0"/>
        </a:p>
      </dsp:txBody>
      <dsp:txXfrm>
        <a:off x="73450" y="4404003"/>
        <a:ext cx="3715959" cy="1775280"/>
      </dsp:txXfrm>
    </dsp:sp>
    <dsp:sp modelId="{8DB07487-AB3B-434B-A899-26D8F9F3E001}">
      <dsp:nvSpPr>
        <dsp:cNvPr id="0" name=""/>
        <dsp:cNvSpPr/>
      </dsp:nvSpPr>
      <dsp:spPr>
        <a:xfrm>
          <a:off x="5083510" y="214145"/>
          <a:ext cx="6887966" cy="1491973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1"/>
          <a:tileRect/>
        </a:gradFill>
        <a:ln w="1270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2400" rIns="152400" bIns="152400" numCol="1" spcCol="1270" anchor="t" anchorCtr="1">
          <a:noAutofit/>
        </a:bodyPr>
        <a:lstStyle/>
        <a:p>
          <a:pPr marL="285750" lvl="1" indent="-285750" algn="ctr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4000" b="1" kern="1200" dirty="0" smtClean="0"/>
            <a:t>AUDITORIA OPERACIONAL</a:t>
          </a:r>
          <a:endParaRPr lang="es-BO" sz="4000" b="1" kern="1200" dirty="0"/>
        </a:p>
      </dsp:txBody>
      <dsp:txXfrm>
        <a:off x="7182674" y="246919"/>
        <a:ext cx="4756028" cy="1053432"/>
      </dsp:txXfrm>
    </dsp:sp>
    <dsp:sp modelId="{40FA5CCF-8912-4A51-8FCD-70B1F9398FD2}">
      <dsp:nvSpPr>
        <dsp:cNvPr id="0" name=""/>
        <dsp:cNvSpPr/>
      </dsp:nvSpPr>
      <dsp:spPr>
        <a:xfrm>
          <a:off x="0" y="212653"/>
          <a:ext cx="6187520" cy="1508056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rgbClr val="0070C0">
                <a:shade val="30000"/>
                <a:satMod val="115000"/>
              </a:srgbClr>
            </a:gs>
            <a:gs pos="50000">
              <a:srgbClr val="0070C0">
                <a:shade val="67500"/>
                <a:satMod val="115000"/>
              </a:srgbClr>
            </a:gs>
            <a:gs pos="100000">
              <a:srgbClr val="0070C0">
                <a:shade val="100000"/>
                <a:satMod val="115000"/>
              </a:srgbClr>
            </a:gs>
          </a:gsLst>
          <a:lin ang="5400000" scaled="1"/>
          <a:tileRect/>
        </a:gra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BO" sz="1200" b="1" kern="1200" dirty="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3600" b="1" kern="1200" dirty="0" smtClean="0"/>
            <a:t>AUDITORIA DE </a:t>
          </a:r>
          <a:r>
            <a:rPr lang="es-ES" sz="3600" b="1" kern="1200" dirty="0" smtClean="0"/>
            <a:t>CONFIABILIDAD</a:t>
          </a:r>
          <a:endParaRPr lang="es-BO" sz="3600" b="1" kern="1200" dirty="0"/>
        </a:p>
      </dsp:txBody>
      <dsp:txXfrm>
        <a:off x="33127" y="245780"/>
        <a:ext cx="4265010" cy="1064788"/>
      </dsp:txXfrm>
    </dsp:sp>
    <dsp:sp modelId="{A791F8EF-197C-4D0B-83C0-C18D1F0BCAE8}">
      <dsp:nvSpPr>
        <dsp:cNvPr id="0" name=""/>
        <dsp:cNvSpPr/>
      </dsp:nvSpPr>
      <dsp:spPr>
        <a:xfrm>
          <a:off x="3068358" y="212564"/>
          <a:ext cx="2606249" cy="2606249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6500" b="1" kern="1200" dirty="0" smtClean="0"/>
            <a:t>2</a:t>
          </a:r>
          <a:endParaRPr lang="es-BO" sz="6500" b="1" kern="1200" dirty="0"/>
        </a:p>
      </dsp:txBody>
      <dsp:txXfrm>
        <a:off x="3831711" y="975917"/>
        <a:ext cx="1842896" cy="1842896"/>
      </dsp:txXfrm>
    </dsp:sp>
    <dsp:sp modelId="{19E100A3-4E16-4F15-83A2-528A4E31F812}">
      <dsp:nvSpPr>
        <dsp:cNvPr id="0" name=""/>
        <dsp:cNvSpPr/>
      </dsp:nvSpPr>
      <dsp:spPr>
        <a:xfrm rot="5400000">
          <a:off x="5794988" y="212564"/>
          <a:ext cx="2606249" cy="2606249"/>
        </a:xfrm>
        <a:prstGeom prst="pieWedge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6500" b="1" kern="1200" dirty="0" smtClean="0"/>
            <a:t>1</a:t>
          </a:r>
          <a:endParaRPr lang="es-BO" sz="6500" b="1" kern="1200" dirty="0"/>
        </a:p>
      </dsp:txBody>
      <dsp:txXfrm rot="-5400000">
        <a:off x="5794988" y="975917"/>
        <a:ext cx="1842896" cy="1842896"/>
      </dsp:txXfrm>
    </dsp:sp>
    <dsp:sp modelId="{9FE15D25-9A10-4D43-B97B-200F2ED4E178}">
      <dsp:nvSpPr>
        <dsp:cNvPr id="0" name=""/>
        <dsp:cNvSpPr/>
      </dsp:nvSpPr>
      <dsp:spPr>
        <a:xfrm rot="10800000">
          <a:off x="5804474" y="2939194"/>
          <a:ext cx="2606249" cy="2606249"/>
        </a:xfrm>
        <a:prstGeom prst="pieWedge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6500" b="1" kern="1200" dirty="0" smtClean="0"/>
            <a:t>3</a:t>
          </a:r>
          <a:endParaRPr lang="es-BO" sz="6500" b="1" kern="1200" dirty="0"/>
        </a:p>
      </dsp:txBody>
      <dsp:txXfrm rot="10800000">
        <a:off x="5804474" y="2939194"/>
        <a:ext cx="1842896" cy="1842896"/>
      </dsp:txXfrm>
    </dsp:sp>
    <dsp:sp modelId="{9C6EE492-6B03-4DD8-803C-C7A9D258AFD3}">
      <dsp:nvSpPr>
        <dsp:cNvPr id="0" name=""/>
        <dsp:cNvSpPr/>
      </dsp:nvSpPr>
      <dsp:spPr>
        <a:xfrm rot="16200000">
          <a:off x="3068358" y="2939194"/>
          <a:ext cx="2606249" cy="2606249"/>
        </a:xfrm>
        <a:prstGeom prst="pieWedge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6500" b="1" kern="1200" dirty="0" smtClean="0"/>
            <a:t>5</a:t>
          </a:r>
          <a:endParaRPr lang="es-BO" sz="6500" b="1" kern="1200" dirty="0"/>
        </a:p>
      </dsp:txBody>
      <dsp:txXfrm rot="5400000">
        <a:off x="3831711" y="2939194"/>
        <a:ext cx="1842896" cy="1842896"/>
      </dsp:txXfrm>
    </dsp:sp>
    <dsp:sp modelId="{49721514-CFF0-4A05-949F-F5D90F0C19B0}">
      <dsp:nvSpPr>
        <dsp:cNvPr id="0" name=""/>
        <dsp:cNvSpPr/>
      </dsp:nvSpPr>
      <dsp:spPr>
        <a:xfrm>
          <a:off x="5277182" y="2542844"/>
          <a:ext cx="899848" cy="782476"/>
        </a:xfrm>
        <a:prstGeom prst="circularArrow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8CE5B6-028A-4A6B-952E-344CE2CE6672}">
      <dsp:nvSpPr>
        <dsp:cNvPr id="0" name=""/>
        <dsp:cNvSpPr/>
      </dsp:nvSpPr>
      <dsp:spPr>
        <a:xfrm rot="10800000">
          <a:off x="5277182" y="2843796"/>
          <a:ext cx="899848" cy="782476"/>
        </a:xfrm>
        <a:prstGeom prst="circularArrow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0.71367</cdr:x>
      <cdr:y>0.48012</cdr:y>
    </cdr:from>
    <cdr:to>
      <cdr:x>0.9749</cdr:x>
      <cdr:y>0.69785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xmlns="" id="{B12A1DFB-F84C-90AA-0DB4-6A0298EDF8F2}"/>
            </a:ext>
          </a:extLst>
        </cdr:cNvPr>
        <cdr:cNvSpPr txBox="1"/>
      </cdr:nvSpPr>
      <cdr:spPr>
        <a:xfrm xmlns:a="http://schemas.openxmlformats.org/drawingml/2006/main">
          <a:off x="8376583" y="2375430"/>
          <a:ext cx="3066081" cy="10772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s-BO" sz="1800" b="1" dirty="0">
              <a:solidFill>
                <a:srgbClr val="C00000"/>
              </a:solidFill>
            </a:rPr>
            <a:t>VOL</a:t>
          </a:r>
          <a:r>
            <a:rPr lang="es-BO" sz="1800" b="1" baseline="0" dirty="0">
              <a:solidFill>
                <a:srgbClr val="C00000"/>
              </a:solidFill>
            </a:rPr>
            <a:t> </a:t>
          </a:r>
        </a:p>
        <a:p xmlns:a="http://schemas.openxmlformats.org/drawingml/2006/main">
          <a:pPr algn="ctr"/>
          <a:r>
            <a:rPr lang="es-BO" sz="1800" b="1" baseline="0" dirty="0">
              <a:solidFill>
                <a:srgbClr val="C00000"/>
              </a:solidFill>
            </a:rPr>
            <a:t>AGUA CRUDA </a:t>
          </a:r>
        </a:p>
        <a:p xmlns:a="http://schemas.openxmlformats.org/drawingml/2006/main">
          <a:pPr algn="ctr"/>
          <a:r>
            <a:rPr lang="es-BO" sz="1800" b="1" baseline="0" dirty="0">
              <a:solidFill>
                <a:srgbClr val="C00000"/>
              </a:solidFill>
            </a:rPr>
            <a:t>17.93 MM3</a:t>
          </a:r>
          <a:endParaRPr lang="es-BO" sz="1800" b="1" dirty="0">
            <a:solidFill>
              <a:srgbClr val="C00000"/>
            </a:solidFill>
          </a:endParaRPr>
        </a:p>
      </cdr:txBody>
    </cdr:sp>
  </cdr:relSizeAnchor>
  <cdr:relSizeAnchor xmlns:cdr="http://schemas.openxmlformats.org/drawingml/2006/chartDrawing">
    <cdr:from>
      <cdr:x>0.71635</cdr:x>
      <cdr:y>0.2309</cdr:y>
    </cdr:from>
    <cdr:to>
      <cdr:x>0.96027</cdr:x>
      <cdr:y>0.35961</cdr:y>
    </cdr:to>
    <cdr:sp macro="" textlink="">
      <cdr:nvSpPr>
        <cdr:cNvPr id="3" name="CuadroTexto 1">
          <a:extLst xmlns:a="http://schemas.openxmlformats.org/drawingml/2006/main">
            <a:ext uri="{FF2B5EF4-FFF2-40B4-BE49-F238E27FC236}">
              <a16:creationId xmlns:a16="http://schemas.microsoft.com/office/drawing/2014/main" xmlns="" id="{5168573E-7CDE-54AB-A3A8-12AF5DC5C4AD}"/>
            </a:ext>
          </a:extLst>
        </cdr:cNvPr>
        <cdr:cNvSpPr txBox="1"/>
      </cdr:nvSpPr>
      <cdr:spPr>
        <a:xfrm xmlns:a="http://schemas.openxmlformats.org/drawingml/2006/main">
          <a:off x="8408000" y="1142378"/>
          <a:ext cx="2862963" cy="6367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BO" sz="1800" b="1" dirty="0">
              <a:solidFill>
                <a:srgbClr val="002060"/>
              </a:solidFill>
            </a:rPr>
            <a:t>VOL</a:t>
          </a:r>
          <a:r>
            <a:rPr lang="es-BO" sz="1800" b="1" baseline="0" dirty="0">
              <a:solidFill>
                <a:srgbClr val="002060"/>
              </a:solidFill>
            </a:rPr>
            <a:t> </a:t>
          </a:r>
        </a:p>
        <a:p xmlns:a="http://schemas.openxmlformats.org/drawingml/2006/main">
          <a:pPr algn="ctr"/>
          <a:r>
            <a:rPr lang="es-BO" sz="1800" b="1" baseline="0" dirty="0">
              <a:solidFill>
                <a:srgbClr val="002060"/>
              </a:solidFill>
            </a:rPr>
            <a:t>AGUA POTABLE </a:t>
          </a:r>
        </a:p>
        <a:p xmlns:a="http://schemas.openxmlformats.org/drawingml/2006/main">
          <a:pPr algn="ctr"/>
          <a:r>
            <a:rPr lang="es-BO" sz="1800" b="1" dirty="0">
              <a:solidFill>
                <a:srgbClr val="002060"/>
              </a:solidFill>
            </a:rPr>
            <a:t>7.54 </a:t>
          </a:r>
          <a:r>
            <a:rPr lang="es-BO" sz="1800" b="1" baseline="0" dirty="0">
              <a:solidFill>
                <a:srgbClr val="002060"/>
              </a:solidFill>
            </a:rPr>
            <a:t>MM3</a:t>
          </a:r>
          <a:endParaRPr lang="es-BO" sz="1800" b="1" dirty="0">
            <a:solidFill>
              <a:srgbClr val="002060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0.2237</cdr:x>
      <cdr:y>0.29662</cdr:y>
    </cdr:from>
    <cdr:to>
      <cdr:x>0.291</cdr:x>
      <cdr:y>0.46155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xmlns="" id="{B6CF7ABD-AA10-B8D7-7AC3-7FFDD83A8CCE}"/>
            </a:ext>
          </a:extLst>
        </cdr:cNvPr>
        <cdr:cNvSpPr txBox="1"/>
      </cdr:nvSpPr>
      <cdr:spPr>
        <a:xfrm xmlns:a="http://schemas.openxmlformats.org/drawingml/2006/main">
          <a:off x="3039195" y="164454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s-BO" sz="1100" kern="12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5C0928-7FAE-4534-B6B4-FB024F1E75A6}" type="datetimeFigureOut">
              <a:rPr lang="es-BO" smtClean="0"/>
              <a:t>14/3/2025</a:t>
            </a:fld>
            <a:endParaRPr lang="es-B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B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A84CD8-E069-4BE5-843F-F4FF57E7A597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405196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86274-5931-4925-9012-E9AC9BF8AF99}" type="slidenum">
              <a:rPr kumimoji="0" lang="es-B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B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9068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86274-5931-4925-9012-E9AC9BF8AF99}" type="slidenum">
              <a:rPr kumimoji="0" lang="es-B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s-B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4017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86274-5931-4925-9012-E9AC9BF8AF99}" type="slidenum">
              <a:rPr kumimoji="0" lang="es-B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s-B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5939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BA1013B-EDA6-09DB-9EE5-BC91CEB78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xmlns="" id="{A5F15215-4CBB-09BA-38A2-78D937B2FD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xmlns="" id="{D04F017A-5F4A-C8A2-73D8-3C1C3452A1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154E96C6-C8FE-1290-F412-5BBEB507D6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86274-5931-4925-9012-E9AC9BF8AF99}" type="slidenum">
              <a:rPr kumimoji="0" lang="es-B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s-B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5174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BA1013B-EDA6-09DB-9EE5-BC91CEB78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xmlns="" id="{A5F15215-4CBB-09BA-38A2-78D937B2FD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xmlns="" id="{D04F017A-5F4A-C8A2-73D8-3C1C3452A1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154E96C6-C8FE-1290-F412-5BBEB507D6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86274-5931-4925-9012-E9AC9BF8AF99}" type="slidenum">
              <a:rPr kumimoji="0" lang="es-B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s-B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5673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9BFFCD1-DA78-C5FD-21BF-F72DC78A6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="" xmlns:a16="http://schemas.microsoft.com/office/drawing/2014/main" id="{B35AB576-545D-05A9-7477-D190551206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="" xmlns:a16="http://schemas.microsoft.com/office/drawing/2014/main" id="{EC1D2BE9-F070-0309-0FE7-8EAA7A52C7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610F4145-6BB3-E84F-F54E-B16DFE642F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EC886274-5931-4925-9012-E9AC9BF8AF99}" type="slidenum">
              <a:rPr lang="es-BO" sz="1900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16</a:t>
            </a:fld>
            <a:endParaRPr lang="es-BO" sz="19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443200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9BFFCD1-DA78-C5FD-21BF-F72DC78A6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="" xmlns:a16="http://schemas.microsoft.com/office/drawing/2014/main" id="{B35AB576-545D-05A9-7477-D190551206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="" xmlns:a16="http://schemas.microsoft.com/office/drawing/2014/main" id="{EC1D2BE9-F070-0309-0FE7-8EAA7A52C7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610F4145-6BB3-E84F-F54E-B16DFE642F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EC886274-5931-4925-9012-E9AC9BF8AF99}" type="slidenum">
              <a:rPr lang="es-BO" sz="1900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17</a:t>
            </a:fld>
            <a:endParaRPr lang="es-BO" sz="19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241766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BA1013B-EDA6-09DB-9EE5-BC91CEB78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xmlns="" id="{A5F15215-4CBB-09BA-38A2-78D937B2FD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xmlns="" id="{D04F017A-5F4A-C8A2-73D8-3C1C3452A1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154E96C6-C8FE-1290-F412-5BBEB507D6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86274-5931-4925-9012-E9AC9BF8AF99}" type="slidenum">
              <a:rPr kumimoji="0" lang="es-B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s-B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98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ED64E27-4868-EFE0-8DA8-32FDDB500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xmlns="" id="{006A51B5-3393-27B7-3009-6ADC559399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xmlns="" id="{336353E2-F23F-0AFC-BB22-1EE72A5002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CB227D29-AF80-D5EA-FC22-A7EC6FD2D5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86274-5931-4925-9012-E9AC9BF8AF99}" type="slidenum">
              <a:rPr kumimoji="0" lang="es-B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s-B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8866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88B40E2-752F-0CF8-7D38-05051ADC2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xmlns="" id="{CF049964-C533-5049-E8CE-51699D3A89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xmlns="" id="{18F61E15-BD1E-EB64-5104-A82B1761B1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AC143004-4194-A0E3-390F-B124237884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86274-5931-4925-9012-E9AC9BF8AF99}" type="slidenum">
              <a:rPr kumimoji="0" lang="es-B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s-B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5168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BA1013B-EDA6-09DB-9EE5-BC91CEB78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xmlns="" id="{A5F15215-4CBB-09BA-38A2-78D937B2FD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xmlns="" id="{D04F017A-5F4A-C8A2-73D8-3C1C3452A1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154E96C6-C8FE-1290-F412-5BBEB507D6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86274-5931-4925-9012-E9AC9BF8AF99}" type="slidenum">
              <a:rPr kumimoji="0" lang="es-B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s-B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021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86274-5931-4925-9012-E9AC9BF8AF99}" type="slidenum">
              <a:rPr kumimoji="0" lang="es-B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B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9679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9507514-108A-8B2E-9E46-76B3579A1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xmlns="" id="{203D8BA1-414D-A3B0-A608-E4C90AC81C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xmlns="" id="{7BC3F483-199C-010D-AAA4-3FA65DF848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69F7F241-6D10-11B3-6B02-42F1FE371D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86274-5931-4925-9012-E9AC9BF8AF99}" type="slidenum">
              <a:rPr kumimoji="0" lang="es-B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s-B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4062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D889813-3D53-E74C-E6FD-5B3838114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xmlns="" id="{84CCEA5E-4227-FA78-C7DD-608D3928BF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xmlns="" id="{EC802B85-C45E-BC1F-AFEC-04B25A474C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F92C3176-3E31-6253-C469-55E77FB37A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86274-5931-4925-9012-E9AC9BF8AF99}" type="slidenum">
              <a:rPr kumimoji="0" lang="es-B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s-B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8014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9BFFCD1-DA78-C5FD-21BF-F72DC78A6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="" xmlns:a16="http://schemas.microsoft.com/office/drawing/2014/main" id="{B35AB576-545D-05A9-7477-D190551206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="" xmlns:a16="http://schemas.microsoft.com/office/drawing/2014/main" id="{EC1D2BE9-F070-0309-0FE7-8EAA7A52C7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610F4145-6BB3-E84F-F54E-B16DFE642F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EC886274-5931-4925-9012-E9AC9BF8AF99}" type="slidenum">
              <a:rPr lang="es-BO" sz="1900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24</a:t>
            </a:fld>
            <a:endParaRPr lang="es-BO" sz="19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698708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9BFFCD1-DA78-C5FD-21BF-F72DC78A6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="" xmlns:a16="http://schemas.microsoft.com/office/drawing/2014/main" id="{B35AB576-545D-05A9-7477-D190551206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="" xmlns:a16="http://schemas.microsoft.com/office/drawing/2014/main" id="{EC1D2BE9-F070-0309-0FE7-8EAA7A52C7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610F4145-6BB3-E84F-F54E-B16DFE642F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EC886274-5931-4925-9012-E9AC9BF8AF99}" type="slidenum">
              <a:rPr lang="es-BO" sz="1900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25</a:t>
            </a:fld>
            <a:endParaRPr lang="es-BO" sz="19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294794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9BFFCD1-DA78-C5FD-21BF-F72DC78A6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="" xmlns:a16="http://schemas.microsoft.com/office/drawing/2014/main" id="{B35AB576-545D-05A9-7477-D190551206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="" xmlns:a16="http://schemas.microsoft.com/office/drawing/2014/main" id="{EC1D2BE9-F070-0309-0FE7-8EAA7A52C7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610F4145-6BB3-E84F-F54E-B16DFE642F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EC886274-5931-4925-9012-E9AC9BF8AF99}" type="slidenum">
              <a:rPr lang="es-BO" sz="1900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26</a:t>
            </a:fld>
            <a:endParaRPr lang="es-BO" sz="19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858879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9BFFCD1-DA78-C5FD-21BF-F72DC78A6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="" xmlns:a16="http://schemas.microsoft.com/office/drawing/2014/main" id="{B35AB576-545D-05A9-7477-D190551206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="" xmlns:a16="http://schemas.microsoft.com/office/drawing/2014/main" id="{EC1D2BE9-F070-0309-0FE7-8EAA7A52C7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610F4145-6BB3-E84F-F54E-B16DFE642F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EC886274-5931-4925-9012-E9AC9BF8AF99}" type="slidenum">
              <a:rPr lang="es-BO" sz="1900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27</a:t>
            </a:fld>
            <a:endParaRPr lang="es-BO" sz="19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526808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9BFFCD1-DA78-C5FD-21BF-F72DC78A6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="" xmlns:a16="http://schemas.microsoft.com/office/drawing/2014/main" id="{B35AB576-545D-05A9-7477-D190551206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="" xmlns:a16="http://schemas.microsoft.com/office/drawing/2014/main" id="{EC1D2BE9-F070-0309-0FE7-8EAA7A52C7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610F4145-6BB3-E84F-F54E-B16DFE642F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EC886274-5931-4925-9012-E9AC9BF8AF99}" type="slidenum">
              <a:rPr lang="es-BO" sz="1900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28</a:t>
            </a:fld>
            <a:endParaRPr lang="es-BO" sz="19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743483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86274-5931-4925-9012-E9AC9BF8AF99}" type="slidenum">
              <a:rPr lang="es-BO" smtClean="0"/>
              <a:t>30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6496122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63073E7-6B85-714C-75B4-70DF0F090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xmlns="" id="{8CAC537D-2A79-8956-A62C-40AE793C5D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xmlns="" id="{D363D20B-40C9-E71E-A2F6-120EA484F8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E1200853-DF2B-F52A-3DC3-9336EDB5FB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86274-5931-4925-9012-E9AC9BF8AF99}" type="slidenum">
              <a:rPr kumimoji="0" lang="es-B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s-B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6499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63073E7-6B85-714C-75B4-70DF0F090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xmlns="" id="{8CAC537D-2A79-8956-A62C-40AE793C5D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xmlns="" id="{D363D20B-40C9-E71E-A2F6-120EA484F8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E1200853-DF2B-F52A-3DC3-9336EDB5FB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86274-5931-4925-9012-E9AC9BF8AF99}" type="slidenum">
              <a:rPr kumimoji="0" lang="es-B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s-B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767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86274-5931-4925-9012-E9AC9BF8AF99}" type="slidenum">
              <a:rPr kumimoji="0" lang="es-B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B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4733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F459B83-2615-39B3-C5CE-A932DF206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xmlns="" id="{A957E3D8-3AF9-4BAB-66D2-4E088BFF03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xmlns="" id="{FB8D4417-55F4-41B3-5150-C52C1F81AB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D625F465-C89E-25A2-9E8F-7B052C6E48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86274-5931-4925-9012-E9AC9BF8AF99}" type="slidenum">
              <a:rPr kumimoji="0" lang="es-B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s-B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788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668F1A7-5E27-98EA-872E-833362857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xmlns="" id="{0FA2855B-77CF-AB86-4695-5E61C07D5A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xmlns="" id="{3B67F965-B6F6-B995-BCC0-E0C0DCCA16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52E3410D-BE91-DCB6-8EAE-68048E42DF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86274-5931-4925-9012-E9AC9BF8AF99}" type="slidenum">
              <a:rPr kumimoji="0" lang="es-B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s-B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8469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746E766-E372-1ADE-0A3A-4302E5E7C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xmlns="" id="{463E0B25-2473-13B8-4DF0-566C87A27B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xmlns="" id="{B9116DF8-ACCB-8626-4592-850D7B4970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1B19B36F-10FB-93D5-2A6C-9B07C40BBD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86274-5931-4925-9012-E9AC9BF8AF99}" type="slidenum">
              <a:rPr kumimoji="0" lang="es-B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s-B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1505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9BFFCD1-DA78-C5FD-21BF-F72DC78A6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="" xmlns:a16="http://schemas.microsoft.com/office/drawing/2014/main" id="{B35AB576-545D-05A9-7477-D190551206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="" xmlns:a16="http://schemas.microsoft.com/office/drawing/2014/main" id="{EC1D2BE9-F070-0309-0FE7-8EAA7A52C7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610F4145-6BB3-E84F-F54E-B16DFE642F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EC886274-5931-4925-9012-E9AC9BF8AF99}" type="slidenum">
              <a:rPr lang="es-BO" sz="1900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36</a:t>
            </a:fld>
            <a:endParaRPr lang="es-BO" sz="19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895290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B1B3478-B96C-C0CF-FE5B-0DCD2EB36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xmlns="" id="{AD1778B1-CC49-35B7-6A5B-728CBE47BE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xmlns="" id="{8D25799B-C2D9-EC59-D570-4B69CBC626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4AD2655B-2332-3939-22D3-CF71125960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86274-5931-4925-9012-E9AC9BF8AF99}" type="slidenum">
              <a:rPr kumimoji="0" lang="es-B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s-B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2613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9BFFCD1-DA78-C5FD-21BF-F72DC78A6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="" xmlns:a16="http://schemas.microsoft.com/office/drawing/2014/main" id="{B35AB576-545D-05A9-7477-D190551206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="" xmlns:a16="http://schemas.microsoft.com/office/drawing/2014/main" id="{EC1D2BE9-F070-0309-0FE7-8EAA7A52C7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610F4145-6BB3-E84F-F54E-B16DFE642F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EC886274-5931-4925-9012-E9AC9BF8AF99}" type="slidenum">
              <a:rPr lang="es-BO" sz="1900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38</a:t>
            </a:fld>
            <a:endParaRPr lang="es-BO" sz="19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144577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BA1013B-EDA6-09DB-9EE5-BC91CEB78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="" xmlns:a16="http://schemas.microsoft.com/office/drawing/2014/main" id="{A5F15215-4CBB-09BA-38A2-78D937B2FD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="" xmlns:a16="http://schemas.microsoft.com/office/drawing/2014/main" id="{D04F017A-5F4A-C8A2-73D8-3C1C3452A1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154E96C6-C8FE-1290-F412-5BBEB507D6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EC886274-5931-4925-9012-E9AC9BF8AF99}" type="slidenum">
              <a:rPr lang="es-BO" sz="1900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39</a:t>
            </a:fld>
            <a:endParaRPr lang="es-BO" sz="19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515262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36D4125-A5BC-2816-1F8E-F482459A1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="" xmlns:a16="http://schemas.microsoft.com/office/drawing/2014/main" id="{286AC2AA-AF63-FDB3-2D72-363BB3BBBE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="" xmlns:a16="http://schemas.microsoft.com/office/drawing/2014/main" id="{77AA4D0B-C499-B19E-1740-F61DA45902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20D88A46-B498-A561-0B63-6EBFFE2AE0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EC886274-5931-4925-9012-E9AC9BF8AF99}" type="slidenum">
              <a:rPr lang="es-BO" sz="1900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40</a:t>
            </a:fld>
            <a:endParaRPr lang="es-BO" sz="19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873706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863C7D90-6DB1-A478-FCBF-A90559E03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="" xmlns:a16="http://schemas.microsoft.com/office/drawing/2014/main" id="{9BF3E309-6005-71DA-87B6-64FA539E39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="" xmlns:a16="http://schemas.microsoft.com/office/drawing/2014/main" id="{D90B8DF2-C4B2-5804-CEBE-A04B75D988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C2EBDA4D-27DB-C11D-D7D1-6C8C348781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EC886274-5931-4925-9012-E9AC9BF8AF99}" type="slidenum">
              <a:rPr lang="es-BO" sz="1900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41</a:t>
            </a:fld>
            <a:endParaRPr lang="es-BO" sz="19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468062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A34ED35-C31A-71BE-831C-34BA8E3BC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="" xmlns:a16="http://schemas.microsoft.com/office/drawing/2014/main" id="{7C7CFA9D-DBBF-D66D-4488-9B11BD455D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="" xmlns:a16="http://schemas.microsoft.com/office/drawing/2014/main" id="{13BF4F0C-1DD9-8F02-EF62-BB7182132B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9A03675C-1576-49D8-33E8-7EF07988AB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EC886274-5931-4925-9012-E9AC9BF8AF99}" type="slidenum">
              <a:rPr lang="es-BO" sz="1900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42</a:t>
            </a:fld>
            <a:endParaRPr lang="es-BO" sz="19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80284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86274-5931-4925-9012-E9AC9BF8AF99}" type="slidenum">
              <a:rPr kumimoji="0" lang="es-B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B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5254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3A4FD32-3688-A893-CB13-782CAC335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="" xmlns:a16="http://schemas.microsoft.com/office/drawing/2014/main" id="{A91356A0-F226-A1D6-F86F-CA0D7EB8EB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="" xmlns:a16="http://schemas.microsoft.com/office/drawing/2014/main" id="{2B29D0AE-59F2-C99D-8A46-6907FE5403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43043326-700E-F9A8-6152-92B978ED7E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EC886274-5931-4925-9012-E9AC9BF8AF99}" type="slidenum">
              <a:rPr lang="es-BO" sz="1900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43</a:t>
            </a:fld>
            <a:endParaRPr lang="es-BO" sz="19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1557126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9BFFCD1-DA78-C5FD-21BF-F72DC78A6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="" xmlns:a16="http://schemas.microsoft.com/office/drawing/2014/main" id="{B35AB576-545D-05A9-7477-D190551206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="" xmlns:a16="http://schemas.microsoft.com/office/drawing/2014/main" id="{EC1D2BE9-F070-0309-0FE7-8EAA7A52C7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610F4145-6BB3-E84F-F54E-B16DFE642F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EC886274-5931-4925-9012-E9AC9BF8AF99}" type="slidenum">
              <a:rPr lang="es-BO" sz="1900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44</a:t>
            </a:fld>
            <a:endParaRPr lang="es-BO" sz="19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1099016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9BFFCD1-DA78-C5FD-21BF-F72DC78A6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="" xmlns:a16="http://schemas.microsoft.com/office/drawing/2014/main" id="{B35AB576-545D-05A9-7477-D190551206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="" xmlns:a16="http://schemas.microsoft.com/office/drawing/2014/main" id="{EC1D2BE9-F070-0309-0FE7-8EAA7A52C7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610F4145-6BB3-E84F-F54E-B16DFE642F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EC886274-5931-4925-9012-E9AC9BF8AF99}" type="slidenum">
              <a:rPr lang="es-BO" sz="1900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45</a:t>
            </a:fld>
            <a:endParaRPr lang="es-BO" sz="19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580179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86274-5931-4925-9012-E9AC9BF8AF99}" type="slidenum">
              <a:rPr kumimoji="0" lang="es-B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s-B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014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86274-5931-4925-9012-E9AC9BF8AF99}" type="slidenum">
              <a:rPr kumimoji="0" lang="es-B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B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385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86274-5931-4925-9012-E9AC9BF8AF99}" type="slidenum">
              <a:rPr kumimoji="0" lang="es-B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B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065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86274-5931-4925-9012-E9AC9BF8AF99}" type="slidenum">
              <a:rPr kumimoji="0" lang="es-B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s-B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642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86274-5931-4925-9012-E9AC9BF8AF99}" type="slidenum">
              <a:rPr kumimoji="0" lang="es-B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s-B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372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B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2463-677F-46A0-BD9F-9B49104E6962}" type="datetimeFigureOut">
              <a:rPr lang="es-BO" smtClean="0"/>
              <a:t>14/3/2025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49E6-FF2D-484E-87C1-FDB32FAB5DA6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142914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2463-677F-46A0-BD9F-9B49104E6962}" type="datetimeFigureOut">
              <a:rPr lang="es-BO" smtClean="0"/>
              <a:t>14/3/2025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49E6-FF2D-484E-87C1-FDB32FAB5DA6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939611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2463-677F-46A0-BD9F-9B49104E6962}" type="datetimeFigureOut">
              <a:rPr lang="es-BO" smtClean="0"/>
              <a:t>14/3/2025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49E6-FF2D-484E-87C1-FDB32FAB5DA6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46817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pPr/>
              <a:t>3/14/2025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D8A8A1B-4E1E-43EF-8A39-7D4A3879B941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1370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pPr/>
              <a:t>3/14/2025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5946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pPr/>
              <a:t>3/14/2025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D8A8A1B-4E1E-43EF-8A39-7D4A3879B941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3460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pPr/>
              <a:t>3/14/2025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D8A8A1B-4E1E-43EF-8A39-7D4A3879B941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7740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pPr/>
              <a:t>3/14/2025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D8A8A1B-4E1E-43EF-8A39-7D4A3879B941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1373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pPr/>
              <a:t>3/14/2025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3204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pPr/>
              <a:t>3/14/2025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3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pPr/>
              <a:t>3/14/2025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047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2463-677F-46A0-BD9F-9B49104E6962}" type="datetimeFigureOut">
              <a:rPr lang="es-BO" smtClean="0"/>
              <a:t>14/3/2025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49E6-FF2D-484E-87C1-FDB32FAB5DA6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41225104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pPr/>
              <a:t>3/14/2025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D8A8A1B-4E1E-43EF-8A39-7D4A3879B941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8256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pPr/>
              <a:t>3/14/2025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D8A8A1B-4E1E-43EF-8A39-7D4A3879B941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1697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pPr/>
              <a:t>3/14/2025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D8A8A1B-4E1E-43EF-8A39-7D4A3879B941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31986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pPr/>
              <a:t>3/14/2025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D8A8A1B-4E1E-43EF-8A39-7D4A3879B941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02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pPr/>
              <a:t>3/14/2025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D8A8A1B-4E1E-43EF-8A39-7D4A3879B941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503117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pPr/>
              <a:t>3/14/2025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D8A8A1B-4E1E-43EF-8A39-7D4A3879B941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6163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pPr/>
              <a:t>3/14/2025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972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pPr/>
              <a:t>3/14/2025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988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2463-677F-46A0-BD9F-9B49104E6962}" type="datetimeFigureOut">
              <a:rPr lang="es-BO" smtClean="0"/>
              <a:t>14/3/2025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49E6-FF2D-484E-87C1-FDB32FAB5DA6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693175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2463-677F-46A0-BD9F-9B49104E6962}" type="datetimeFigureOut">
              <a:rPr lang="es-BO" smtClean="0"/>
              <a:t>14/3/2025</a:t>
            </a:fld>
            <a:endParaRPr lang="es-B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49E6-FF2D-484E-87C1-FDB32FAB5DA6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062566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2463-677F-46A0-BD9F-9B49104E6962}" type="datetimeFigureOut">
              <a:rPr lang="es-BO" smtClean="0"/>
              <a:t>14/3/2025</a:t>
            </a:fld>
            <a:endParaRPr lang="es-B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49E6-FF2D-484E-87C1-FDB32FAB5DA6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953855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2463-677F-46A0-BD9F-9B49104E6962}" type="datetimeFigureOut">
              <a:rPr lang="es-BO" smtClean="0"/>
              <a:t>14/3/2025</a:t>
            </a:fld>
            <a:endParaRPr lang="es-B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49E6-FF2D-484E-87C1-FDB32FAB5DA6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712256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2463-677F-46A0-BD9F-9B49104E6962}" type="datetimeFigureOut">
              <a:rPr lang="es-BO" smtClean="0"/>
              <a:t>14/3/2025</a:t>
            </a:fld>
            <a:endParaRPr lang="es-B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49E6-FF2D-484E-87C1-FDB32FAB5DA6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453375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2463-677F-46A0-BD9F-9B49104E6962}" type="datetimeFigureOut">
              <a:rPr lang="es-BO" smtClean="0"/>
              <a:t>14/3/2025</a:t>
            </a:fld>
            <a:endParaRPr lang="es-B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49E6-FF2D-484E-87C1-FDB32FAB5DA6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050977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B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2463-677F-46A0-BD9F-9B49104E6962}" type="datetimeFigureOut">
              <a:rPr lang="es-BO" smtClean="0"/>
              <a:t>14/3/2025</a:t>
            </a:fld>
            <a:endParaRPr lang="es-B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49E6-FF2D-484E-87C1-FDB32FAB5DA6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511230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B2463-677F-46A0-BD9F-9B49104E6962}" type="datetimeFigureOut">
              <a:rPr lang="es-BO" smtClean="0"/>
              <a:t>14/3/2025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B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D49E6-FF2D-484E-87C1-FDB32FAB5DA6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505394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B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8048B-57AF-4F53-BC84-8E0A1033FBEC}" type="datetimeFigureOut">
              <a:rPr lang="en-US" smtClean="0"/>
              <a:pPr/>
              <a:t>3/14/2025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D8A8A1B-4E1E-43EF-8A39-7D4A3879B941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572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image" Target="../media/image5.png"/><Relationship Id="rId7" Type="http://schemas.openxmlformats.org/officeDocument/2006/relationships/diagramData" Target="../diagrams/data5.xml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microsoft.com/office/2007/relationships/diagramDrawing" Target="../diagrams/drawing5.xml"/><Relationship Id="rId5" Type="http://schemas.openxmlformats.org/officeDocument/2006/relationships/image" Target="../media/image7.png"/><Relationship Id="rId10" Type="http://schemas.openxmlformats.org/officeDocument/2006/relationships/diagramColors" Target="../diagrams/colors5.xml"/><Relationship Id="rId4" Type="http://schemas.openxmlformats.org/officeDocument/2006/relationships/image" Target="../media/image6.png"/><Relationship Id="rId9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diagramData" Target="../diagrams/data6.xml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microsoft.com/office/2007/relationships/diagramDrawing" Target="../diagrams/drawing6.xml"/><Relationship Id="rId5" Type="http://schemas.openxmlformats.org/officeDocument/2006/relationships/image" Target="../media/image7.png"/><Relationship Id="rId10" Type="http://schemas.openxmlformats.org/officeDocument/2006/relationships/diagramColors" Target="../diagrams/colors6.xml"/><Relationship Id="rId4" Type="http://schemas.openxmlformats.org/officeDocument/2006/relationships/image" Target="../media/image6.png"/><Relationship Id="rId9" Type="http://schemas.openxmlformats.org/officeDocument/2006/relationships/diagramQuickStyle" Target="../diagrams/quickStyle6.xml"/><Relationship Id="rId1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image" Target="../media/image5.png"/><Relationship Id="rId7" Type="http://schemas.openxmlformats.org/officeDocument/2006/relationships/diagramData" Target="../diagrams/data7.xml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microsoft.com/office/2007/relationships/diagramDrawing" Target="../diagrams/drawing7.xml"/><Relationship Id="rId5" Type="http://schemas.openxmlformats.org/officeDocument/2006/relationships/image" Target="../media/image7.png"/><Relationship Id="rId10" Type="http://schemas.openxmlformats.org/officeDocument/2006/relationships/diagramColors" Target="../diagrams/colors7.xml"/><Relationship Id="rId4" Type="http://schemas.openxmlformats.org/officeDocument/2006/relationships/image" Target="../media/image6.png"/><Relationship Id="rId9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5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5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5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5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49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11" Type="http://schemas.openxmlformats.org/officeDocument/2006/relationships/image" Target="../media/image48.png"/><Relationship Id="rId5" Type="http://schemas.openxmlformats.org/officeDocument/2006/relationships/image" Target="../media/image5.png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46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5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chart" Target="../charts/chart6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5.png"/><Relationship Id="rId7" Type="http://schemas.openxmlformats.org/officeDocument/2006/relationships/diagramData" Target="../diagrams/data1.xml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microsoft.com/office/2007/relationships/diagramDrawing" Target="../diagrams/drawing1.xml"/><Relationship Id="rId5" Type="http://schemas.openxmlformats.org/officeDocument/2006/relationships/image" Target="../media/image7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6.png"/><Relationship Id="rId9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5.png"/><Relationship Id="rId7" Type="http://schemas.openxmlformats.org/officeDocument/2006/relationships/diagramData" Target="../diagrams/data2.xml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microsoft.com/office/2007/relationships/diagramDrawing" Target="../diagrams/drawing2.xml"/><Relationship Id="rId5" Type="http://schemas.openxmlformats.org/officeDocument/2006/relationships/image" Target="../media/image7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6.png"/><Relationship Id="rId9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5.png"/><Relationship Id="rId7" Type="http://schemas.openxmlformats.org/officeDocument/2006/relationships/diagramData" Target="../diagrams/data3.xml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microsoft.com/office/2007/relationships/diagramDrawing" Target="../diagrams/drawing3.xml"/><Relationship Id="rId5" Type="http://schemas.openxmlformats.org/officeDocument/2006/relationships/image" Target="../media/image7.png"/><Relationship Id="rId10" Type="http://schemas.openxmlformats.org/officeDocument/2006/relationships/diagramColors" Target="../diagrams/colors3.xml"/><Relationship Id="rId4" Type="http://schemas.openxmlformats.org/officeDocument/2006/relationships/image" Target="../media/image6.png"/><Relationship Id="rId9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image" Target="../media/image5.png"/><Relationship Id="rId7" Type="http://schemas.openxmlformats.org/officeDocument/2006/relationships/diagramData" Target="../diagrams/data4.xml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microsoft.com/office/2007/relationships/diagramDrawing" Target="../diagrams/drawing4.xml"/><Relationship Id="rId5" Type="http://schemas.openxmlformats.org/officeDocument/2006/relationships/image" Target="../media/image7.png"/><Relationship Id="rId10" Type="http://schemas.openxmlformats.org/officeDocument/2006/relationships/diagramColors" Target="../diagrams/colors4.xml"/><Relationship Id="rId4" Type="http://schemas.openxmlformats.org/officeDocument/2006/relationships/image" Target="../media/image6.png"/><Relationship Id="rId9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D827767-62CE-0E56-EE01-D1A242586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81703" y="21715"/>
            <a:ext cx="4173156" cy="4593828"/>
          </a:xfrm>
        </p:spPr>
        <p:txBody>
          <a:bodyPr>
            <a:normAutofit/>
          </a:bodyPr>
          <a:lstStyle/>
          <a:p>
            <a:pPr algn="ctr"/>
            <a:r>
              <a:rPr lang="es-ES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“RENDICIÓN PÚBLICA DE CUENTAS – FINAL 2024”</a:t>
            </a:r>
            <a:r>
              <a:rPr lang="es-ES" sz="4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ES" sz="4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3100" dirty="0">
                <a:solidFill>
                  <a:schemeClr val="tx2">
                    <a:lumMod val="90000"/>
                  </a:schemeClr>
                </a:solidFill>
              </a:rPr>
              <a:t/>
            </a:r>
            <a:br>
              <a:rPr lang="es-ES" sz="3100" dirty="0">
                <a:solidFill>
                  <a:schemeClr val="tx2">
                    <a:lumMod val="90000"/>
                  </a:schemeClr>
                </a:solidFill>
              </a:rPr>
            </a:br>
            <a:endParaRPr lang="es-BO" sz="4800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1026" name="Picture 2" descr="103979595_106526747767839_6040047766344687836_o – Proyecto Múltiple Misicuni">
            <a:extLst>
              <a:ext uri="{FF2B5EF4-FFF2-40B4-BE49-F238E27FC236}">
                <a16:creationId xmlns="" xmlns:a16="http://schemas.microsoft.com/office/drawing/2014/main" id="{6AB53ADB-DC45-AE7F-CBE3-7B134DA23E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7" r="24783"/>
          <a:stretch/>
        </p:blipFill>
        <p:spPr bwMode="auto">
          <a:xfrm>
            <a:off x="0" y="9"/>
            <a:ext cx="7946266" cy="6857991"/>
          </a:xfrm>
          <a:custGeom>
            <a:avLst/>
            <a:gdLst/>
            <a:ahLst/>
            <a:cxnLst/>
            <a:rect l="l" t="t" r="r" b="b"/>
            <a:pathLst>
              <a:path w="7759940" h="6858001">
                <a:moveTo>
                  <a:pt x="0" y="0"/>
                </a:moveTo>
                <a:lnTo>
                  <a:pt x="1296537" y="0"/>
                </a:lnTo>
                <a:lnTo>
                  <a:pt x="1296537" y="1"/>
                </a:lnTo>
                <a:lnTo>
                  <a:pt x="6415225" y="1"/>
                </a:lnTo>
                <a:lnTo>
                  <a:pt x="6415225" y="0"/>
                </a:lnTo>
                <a:lnTo>
                  <a:pt x="7758763" y="0"/>
                </a:lnTo>
                <a:lnTo>
                  <a:pt x="7733718" y="155677"/>
                </a:lnTo>
                <a:lnTo>
                  <a:pt x="7709849" y="310668"/>
                </a:lnTo>
                <a:lnTo>
                  <a:pt x="7686485" y="466344"/>
                </a:lnTo>
                <a:lnTo>
                  <a:pt x="7666482" y="622707"/>
                </a:lnTo>
                <a:lnTo>
                  <a:pt x="7646311" y="778383"/>
                </a:lnTo>
                <a:lnTo>
                  <a:pt x="7627485" y="934746"/>
                </a:lnTo>
                <a:lnTo>
                  <a:pt x="7611349" y="1089051"/>
                </a:lnTo>
                <a:lnTo>
                  <a:pt x="7596053" y="1245413"/>
                </a:lnTo>
                <a:lnTo>
                  <a:pt x="7582101" y="1401090"/>
                </a:lnTo>
                <a:lnTo>
                  <a:pt x="7569999" y="1554023"/>
                </a:lnTo>
                <a:lnTo>
                  <a:pt x="7557896" y="1709014"/>
                </a:lnTo>
                <a:lnTo>
                  <a:pt x="7547811" y="1861947"/>
                </a:lnTo>
                <a:lnTo>
                  <a:pt x="7539911" y="2014881"/>
                </a:lnTo>
                <a:lnTo>
                  <a:pt x="7531674" y="2167128"/>
                </a:lnTo>
                <a:lnTo>
                  <a:pt x="7524783" y="2318004"/>
                </a:lnTo>
                <a:lnTo>
                  <a:pt x="7519908" y="2467509"/>
                </a:lnTo>
                <a:lnTo>
                  <a:pt x="7515706" y="2617013"/>
                </a:lnTo>
                <a:lnTo>
                  <a:pt x="7511672" y="2765146"/>
                </a:lnTo>
                <a:lnTo>
                  <a:pt x="7509823" y="2911221"/>
                </a:lnTo>
                <a:lnTo>
                  <a:pt x="7507806" y="3057297"/>
                </a:lnTo>
                <a:lnTo>
                  <a:pt x="7506797" y="3201315"/>
                </a:lnTo>
                <a:lnTo>
                  <a:pt x="7507806" y="3343961"/>
                </a:lnTo>
                <a:lnTo>
                  <a:pt x="7507806" y="3485236"/>
                </a:lnTo>
                <a:lnTo>
                  <a:pt x="7509823" y="3625139"/>
                </a:lnTo>
                <a:lnTo>
                  <a:pt x="7512848" y="3762299"/>
                </a:lnTo>
                <a:lnTo>
                  <a:pt x="7515706" y="3898087"/>
                </a:lnTo>
                <a:lnTo>
                  <a:pt x="7518900" y="4031133"/>
                </a:lnTo>
                <a:lnTo>
                  <a:pt x="7523774" y="4163492"/>
                </a:lnTo>
                <a:lnTo>
                  <a:pt x="7528985" y="4293793"/>
                </a:lnTo>
                <a:lnTo>
                  <a:pt x="7533691" y="4421352"/>
                </a:lnTo>
                <a:lnTo>
                  <a:pt x="7546971" y="4670298"/>
                </a:lnTo>
                <a:lnTo>
                  <a:pt x="7561090" y="4908956"/>
                </a:lnTo>
                <a:lnTo>
                  <a:pt x="7575882" y="5138013"/>
                </a:lnTo>
                <a:lnTo>
                  <a:pt x="7592187" y="5354726"/>
                </a:lnTo>
                <a:lnTo>
                  <a:pt x="7609164" y="5561838"/>
                </a:lnTo>
                <a:lnTo>
                  <a:pt x="7627485" y="5753862"/>
                </a:lnTo>
                <a:lnTo>
                  <a:pt x="7645471" y="5934227"/>
                </a:lnTo>
                <a:lnTo>
                  <a:pt x="7663456" y="6100191"/>
                </a:lnTo>
                <a:lnTo>
                  <a:pt x="7680433" y="6252438"/>
                </a:lnTo>
                <a:lnTo>
                  <a:pt x="7696570" y="6387541"/>
                </a:lnTo>
                <a:lnTo>
                  <a:pt x="7711866" y="6509613"/>
                </a:lnTo>
                <a:lnTo>
                  <a:pt x="7724641" y="6612483"/>
                </a:lnTo>
                <a:lnTo>
                  <a:pt x="7736743" y="6698894"/>
                </a:lnTo>
                <a:lnTo>
                  <a:pt x="7754057" y="6817538"/>
                </a:lnTo>
                <a:lnTo>
                  <a:pt x="7759940" y="6858000"/>
                </a:lnTo>
                <a:lnTo>
                  <a:pt x="6854586" y="6858000"/>
                </a:lnTo>
                <a:lnTo>
                  <a:pt x="6854586" y="6858001"/>
                </a:lnTo>
                <a:lnTo>
                  <a:pt x="764022" y="6858001"/>
                </a:lnTo>
                <a:lnTo>
                  <a:pt x="764022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85FA825D-BAD6-16EC-B4B7-AFDD88B7C0C9}"/>
              </a:ext>
            </a:extLst>
          </p:cNvPr>
          <p:cNvSpPr txBox="1"/>
          <p:nvPr/>
        </p:nvSpPr>
        <p:spPr>
          <a:xfrm>
            <a:off x="9252001" y="5744066"/>
            <a:ext cx="2259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noProof="0" dirty="0" smtClean="0">
                <a:solidFill>
                  <a:prstClr val="black"/>
                </a:solidFill>
                <a:latin typeface="Century Gothic" panose="020B0502020202020204"/>
              </a:rPr>
              <a:t>Marzo</a:t>
            </a: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-2025</a:t>
            </a:r>
            <a:endParaRPr kumimoji="0" lang="es-BO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4" name="Picture 2" descr="https://www.misicuni.gob.bo/wp-content/uploads/2023/07/logo-misicun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208" y="3496454"/>
            <a:ext cx="4480146" cy="1872343"/>
          </a:xfrm>
          <a:prstGeom prst="rect">
            <a:avLst/>
          </a:prstGeom>
          <a:noFill/>
          <a:effectLst>
            <a:glow rad="127000">
              <a:schemeClr val="bg2">
                <a:lumMod val="9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12,181 en la categoría «Cinta de luto» de fotos e imágenes de stock libres  de regalías | Shutter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4" name="Picture 6" descr="Cinta Negra PNG, Dibujos, Vectores Para Descarga Gratuita - Pngtr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399" y="160338"/>
            <a:ext cx="1314547" cy="13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77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F2370CCD-28DF-D996-497F-7F1698E6FF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3844" r="946" b="24594"/>
          <a:stretch/>
        </p:blipFill>
        <p:spPr>
          <a:xfrm>
            <a:off x="8808613" y="-15177"/>
            <a:ext cx="3065887" cy="666646"/>
          </a:xfrm>
          <a:prstGeom prst="rect">
            <a:avLst/>
          </a:prstGeom>
        </p:spPr>
      </p:pic>
      <p:pic>
        <p:nvPicPr>
          <p:cNvPr id="6" name="Marcador de contenido 7">
            <a:extLst>
              <a:ext uri="{FF2B5EF4-FFF2-40B4-BE49-F238E27FC236}">
                <a16:creationId xmlns="" xmlns:a16="http://schemas.microsoft.com/office/drawing/2014/main" id="{AA9DE132-B518-F439-045A-2CB9210BFF9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" y="677351"/>
            <a:ext cx="12192001" cy="6242266"/>
          </a:xfrm>
          <a:prstGeom prst="rect">
            <a:avLst/>
          </a:prstGeom>
          <a:solidFill>
            <a:schemeClr val="bg2">
              <a:lumMod val="50000"/>
            </a:schemeClr>
          </a:solidFill>
          <a:ln w="76200"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5417CEA3-526B-CC97-0C17-A9B1A15554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655" y="3154"/>
            <a:ext cx="2443446" cy="5881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95A0FBB5-74BF-4B21-E47F-AC5D20A827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724" b="7172"/>
          <a:stretch/>
        </p:blipFill>
        <p:spPr>
          <a:xfrm>
            <a:off x="4338754" y="33476"/>
            <a:ext cx="3251200" cy="617995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47B83602-9EE6-8402-28AF-FC27C06E19E6}"/>
              </a:ext>
            </a:extLst>
          </p:cNvPr>
          <p:cNvCxnSpPr>
            <a:cxnSpLocks/>
          </p:cNvCxnSpPr>
          <p:nvPr/>
        </p:nvCxnSpPr>
        <p:spPr>
          <a:xfrm>
            <a:off x="-10639" y="651469"/>
            <a:ext cx="12202639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xmlns="" id="{3D1A2025-0916-419C-9F57-0ACF17D82D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0749266"/>
              </p:ext>
            </p:extLst>
          </p:nvPr>
        </p:nvGraphicFramePr>
        <p:xfrm>
          <a:off x="-10639" y="790655"/>
          <a:ext cx="12104873" cy="6067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Rectángulo redondeado 2"/>
          <p:cNvSpPr/>
          <p:nvPr/>
        </p:nvSpPr>
        <p:spPr>
          <a:xfrm>
            <a:off x="9185121" y="1269461"/>
            <a:ext cx="2796970" cy="2006497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chemeClr val="tx1"/>
                </a:solidFill>
              </a:rPr>
              <a:t>PRESUNTA RESPONSABILIDAD PENAL </a:t>
            </a:r>
            <a:r>
              <a:rPr lang="es-ES" b="1" dirty="0" smtClean="0">
                <a:solidFill>
                  <a:schemeClr val="tx1"/>
                </a:solidFill>
              </a:rPr>
              <a:t>(PRESENTACIÓN DE DENUNCIA PENAL A LA FISCALIA DPTAL. DE COCHABAMBA)</a:t>
            </a:r>
            <a:endParaRPr lang="es-BO" b="1" dirty="0">
              <a:solidFill>
                <a:schemeClr val="tx1"/>
              </a:solidFill>
            </a:endParaRPr>
          </a:p>
        </p:txBody>
      </p:sp>
      <p:sp>
        <p:nvSpPr>
          <p:cNvPr id="4" name="Flecha derecha 3"/>
          <p:cNvSpPr/>
          <p:nvPr/>
        </p:nvSpPr>
        <p:spPr>
          <a:xfrm rot="10800000">
            <a:off x="8339733" y="1931998"/>
            <a:ext cx="845388" cy="603849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0" name="Rectángulo redondeado 9"/>
          <p:cNvSpPr/>
          <p:nvPr/>
        </p:nvSpPr>
        <p:spPr>
          <a:xfrm>
            <a:off x="9104892" y="4025797"/>
            <a:ext cx="2877200" cy="211810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chemeClr val="tx1"/>
                </a:solidFill>
              </a:rPr>
              <a:t>RECOMENDACIÓN DIRIGIDA A LA MÁXIMA AUTORIDAD EJECUTIVA</a:t>
            </a:r>
            <a:endParaRPr lang="es-BO" sz="2400" b="1" dirty="0">
              <a:solidFill>
                <a:schemeClr val="tx1"/>
              </a:solidFill>
            </a:endParaRPr>
          </a:p>
        </p:txBody>
      </p:sp>
      <p:sp>
        <p:nvSpPr>
          <p:cNvPr id="11" name="Flecha derecha 10"/>
          <p:cNvSpPr/>
          <p:nvPr/>
        </p:nvSpPr>
        <p:spPr>
          <a:xfrm rot="10800000">
            <a:off x="8238226" y="4727890"/>
            <a:ext cx="845388" cy="603849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2" name="Rectángulo redondeado 11"/>
          <p:cNvSpPr/>
          <p:nvPr/>
        </p:nvSpPr>
        <p:spPr>
          <a:xfrm>
            <a:off x="76906" y="1157855"/>
            <a:ext cx="2778437" cy="211810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chemeClr val="tx1"/>
                </a:solidFill>
              </a:rPr>
              <a:t>PRESUNTA RESPONSABILIDAD ADMINISTRATIVA </a:t>
            </a:r>
            <a:r>
              <a:rPr lang="es-ES" b="1" dirty="0" smtClean="0">
                <a:solidFill>
                  <a:schemeClr val="tx1"/>
                </a:solidFill>
              </a:rPr>
              <a:t>(REMISIÓN A LA AUTORIDAD SUMARIANTE DE LA INSTITUCIÓN)</a:t>
            </a:r>
            <a:endParaRPr lang="es-BO" b="1" dirty="0">
              <a:solidFill>
                <a:schemeClr val="tx1"/>
              </a:solidFill>
            </a:endParaRPr>
          </a:p>
        </p:txBody>
      </p:sp>
      <p:sp>
        <p:nvSpPr>
          <p:cNvPr id="15" name="Flecha derecha 14"/>
          <p:cNvSpPr/>
          <p:nvPr/>
        </p:nvSpPr>
        <p:spPr>
          <a:xfrm>
            <a:off x="2855343" y="1914982"/>
            <a:ext cx="735536" cy="603849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6" name="Rectángulo redondeado 15"/>
          <p:cNvSpPr/>
          <p:nvPr/>
        </p:nvSpPr>
        <p:spPr>
          <a:xfrm>
            <a:off x="91418" y="4025796"/>
            <a:ext cx="2837538" cy="211810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chemeClr val="tx1"/>
                </a:solidFill>
              </a:rPr>
              <a:t>PRESUNTA RESPONSABILIDAD CIVIL </a:t>
            </a:r>
          </a:p>
          <a:p>
            <a:pPr algn="ctr"/>
            <a:r>
              <a:rPr lang="es-ES" b="1" dirty="0" smtClean="0">
                <a:solidFill>
                  <a:schemeClr val="tx1"/>
                </a:solidFill>
              </a:rPr>
              <a:t>(REMISIÓN A LA UNIDAD DE AUDITORIA INTERNA DE LA INSTITUCIÓN)</a:t>
            </a:r>
            <a:endParaRPr lang="es-BO" b="1" dirty="0">
              <a:solidFill>
                <a:schemeClr val="tx1"/>
              </a:solidFill>
            </a:endParaRPr>
          </a:p>
        </p:txBody>
      </p:sp>
      <p:sp>
        <p:nvSpPr>
          <p:cNvPr id="17" name="Flecha derecha 16"/>
          <p:cNvSpPr/>
          <p:nvPr/>
        </p:nvSpPr>
        <p:spPr>
          <a:xfrm>
            <a:off x="2950233" y="4782923"/>
            <a:ext cx="655157" cy="603849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8" name="Picture 6" descr="Cinta Negra PNG, Dibujos, Vectores Para Descarga Gratuita - Pngtre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842" y="642422"/>
            <a:ext cx="1314547" cy="13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36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F2370CCD-28DF-D996-497F-7F1698E6FF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3844" r="946" b="24594"/>
          <a:stretch/>
        </p:blipFill>
        <p:spPr>
          <a:xfrm>
            <a:off x="8808613" y="-15177"/>
            <a:ext cx="3065887" cy="666646"/>
          </a:xfrm>
          <a:prstGeom prst="rect">
            <a:avLst/>
          </a:prstGeom>
        </p:spPr>
      </p:pic>
      <p:pic>
        <p:nvPicPr>
          <p:cNvPr id="6" name="Marcador de contenido 7">
            <a:extLst>
              <a:ext uri="{FF2B5EF4-FFF2-40B4-BE49-F238E27FC236}">
                <a16:creationId xmlns="" xmlns:a16="http://schemas.microsoft.com/office/drawing/2014/main" id="{AA9DE132-B518-F439-045A-2CB9210BFF9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" y="651471"/>
            <a:ext cx="12192001" cy="6242266"/>
          </a:xfrm>
          <a:prstGeom prst="rect">
            <a:avLst/>
          </a:prstGeom>
          <a:solidFill>
            <a:schemeClr val="bg2">
              <a:lumMod val="50000"/>
            </a:schemeClr>
          </a:solidFill>
          <a:ln w="76200"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5417CEA3-526B-CC97-0C17-A9B1A15554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655" y="3154"/>
            <a:ext cx="2443446" cy="5881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95A0FBB5-74BF-4B21-E47F-AC5D20A827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724" b="7172"/>
          <a:stretch/>
        </p:blipFill>
        <p:spPr>
          <a:xfrm>
            <a:off x="4338754" y="33476"/>
            <a:ext cx="3251200" cy="617995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47B83602-9EE6-8402-28AF-FC27C06E19E6}"/>
              </a:ext>
            </a:extLst>
          </p:cNvPr>
          <p:cNvCxnSpPr>
            <a:cxnSpLocks/>
          </p:cNvCxnSpPr>
          <p:nvPr/>
        </p:nvCxnSpPr>
        <p:spPr>
          <a:xfrm>
            <a:off x="-10639" y="651469"/>
            <a:ext cx="12202639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1 Título">
            <a:extLst>
              <a:ext uri="{FF2B5EF4-FFF2-40B4-BE49-F238E27FC236}">
                <a16:creationId xmlns="" xmlns:a16="http://schemas.microsoft.com/office/drawing/2014/main" id="{D731DC9C-2EDB-46D0-91D2-0E455163A266}"/>
              </a:ext>
            </a:extLst>
          </p:cNvPr>
          <p:cNvSpPr txBox="1">
            <a:spLocks/>
          </p:cNvSpPr>
          <p:nvPr/>
        </p:nvSpPr>
        <p:spPr>
          <a:xfrm>
            <a:off x="1919536" y="843433"/>
            <a:ext cx="9361040" cy="7341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UNIDAD DE AUDITORIA INTERNA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="" xmlns:a16="http://schemas.microsoft.com/office/drawing/2014/main" id="{D80FC13B-764A-4487-B056-8D97A0ECF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1123893"/>
              </p:ext>
            </p:extLst>
          </p:nvPr>
        </p:nvGraphicFramePr>
        <p:xfrm>
          <a:off x="798960" y="1844824"/>
          <a:ext cx="11075540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43D5E0F5-2687-457D-8E38-0F32AF8F221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53899"/>
          <a:stretch/>
        </p:blipFill>
        <p:spPr>
          <a:xfrm>
            <a:off x="481459" y="1784657"/>
            <a:ext cx="2161978" cy="2610571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7C3BE95E-2866-4C68-A4BA-C5AC54024B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68" y="207796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inta Negra PNG, Dibujos, Vectores Para Descarga Gratuita - Pngtre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842" y="642422"/>
            <a:ext cx="1314547" cy="13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20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F2370CCD-28DF-D996-497F-7F1698E6FF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3844" r="946" b="24594"/>
          <a:stretch/>
        </p:blipFill>
        <p:spPr>
          <a:xfrm>
            <a:off x="8808613" y="-15177"/>
            <a:ext cx="3065887" cy="666646"/>
          </a:xfrm>
          <a:prstGeom prst="rect">
            <a:avLst/>
          </a:prstGeom>
        </p:spPr>
      </p:pic>
      <p:pic>
        <p:nvPicPr>
          <p:cNvPr id="6" name="Marcador de contenido 7">
            <a:extLst>
              <a:ext uri="{FF2B5EF4-FFF2-40B4-BE49-F238E27FC236}">
                <a16:creationId xmlns="" xmlns:a16="http://schemas.microsoft.com/office/drawing/2014/main" id="{AA9DE132-B518-F439-045A-2CB9210BFF9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" y="651471"/>
            <a:ext cx="12192001" cy="6242266"/>
          </a:xfrm>
          <a:prstGeom prst="rect">
            <a:avLst/>
          </a:prstGeom>
          <a:solidFill>
            <a:schemeClr val="bg2">
              <a:lumMod val="50000"/>
            </a:schemeClr>
          </a:solidFill>
          <a:ln w="76200"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5417CEA3-526B-CC97-0C17-A9B1A15554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655" y="3154"/>
            <a:ext cx="2443446" cy="5881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95A0FBB5-74BF-4B21-E47F-AC5D20A827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724" b="7172"/>
          <a:stretch/>
        </p:blipFill>
        <p:spPr>
          <a:xfrm>
            <a:off x="4338754" y="33476"/>
            <a:ext cx="3251200" cy="617995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47B83602-9EE6-8402-28AF-FC27C06E19E6}"/>
              </a:ext>
            </a:extLst>
          </p:cNvPr>
          <p:cNvCxnSpPr>
            <a:cxnSpLocks/>
          </p:cNvCxnSpPr>
          <p:nvPr/>
        </p:nvCxnSpPr>
        <p:spPr>
          <a:xfrm>
            <a:off x="-10639" y="651469"/>
            <a:ext cx="12202639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xmlns="" id="{3D1A2025-0916-419C-9F57-0ACF17D82D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0710874"/>
              </p:ext>
            </p:extLst>
          </p:nvPr>
        </p:nvGraphicFramePr>
        <p:xfrm>
          <a:off x="10638" y="724619"/>
          <a:ext cx="12181362" cy="6169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8" name="Picture 6" descr="Cinta Negra PNG, Dibujos, Vectores Para Descarga Gratuita - Pngtre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842" y="642422"/>
            <a:ext cx="1314547" cy="13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68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6234BCC6-39B9-47D9-8BF8-C665401AE2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Vista de una montaña&#10;&#10;Descripción generada automáticamente">
            <a:extLst>
              <a:ext uri="{FF2B5EF4-FFF2-40B4-BE49-F238E27FC236}">
                <a16:creationId xmlns:a16="http://schemas.microsoft.com/office/drawing/2014/main" xmlns="" id="{21C760CB-B7C9-1276-442B-EF6640965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" r="-2" b="-2"/>
          <a:stretch/>
        </p:blipFill>
        <p:spPr>
          <a:xfrm>
            <a:off x="4883025" y="2647875"/>
            <a:ext cx="7308975" cy="4210125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</p:spPr>
      </p:pic>
      <p:sp useBgFill="1">
        <p:nvSpPr>
          <p:cNvPr id="35" name="Freeform: Shape 34">
            <a:extLst>
              <a:ext uri="{FF2B5EF4-FFF2-40B4-BE49-F238E27FC236}">
                <a16:creationId xmlns:a16="http://schemas.microsoft.com/office/drawing/2014/main" xmlns="" id="{72A9CE9D-DAC3-40AF-B504-78A64A909F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xmlns="" id="{506D7452-6CDE-4381-86CE-07B2459383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818B8ECC-98A8-B005-B75A-D09129D3D1F5}"/>
              </a:ext>
            </a:extLst>
          </p:cNvPr>
          <p:cNvSpPr/>
          <p:nvPr/>
        </p:nvSpPr>
        <p:spPr>
          <a:xfrm>
            <a:off x="166131" y="1588722"/>
            <a:ext cx="5764022" cy="368055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s-BO" sz="5400" b="1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OPERACIÓN Y MANTENIMIENTO DEL SISTEMA MISICUNI</a:t>
            </a:r>
            <a:endParaRPr lang="es-BO" sz="7100" b="1" dirty="0">
              <a:ln w="13462">
                <a:solidFill>
                  <a:schemeClr val="bg1"/>
                </a:solidFill>
                <a:prstDash val="solid"/>
              </a:ln>
              <a:effectLst>
                <a:outerShdw dist="38100" dir="2700000" algn="bl" rotWithShape="0">
                  <a:schemeClr val="accent5"/>
                </a:outerShdw>
              </a:effectLst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762DA937-8B55-4317-BD32-98D7AF30E3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C52EE5A8-045B-4D39-8ED1-513334085E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172EC80A-3A4F-85AF-136E-A8C4BFC7D9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28"/>
          <a:stretch/>
        </p:blipFill>
        <p:spPr>
          <a:xfrm>
            <a:off x="7275005" y="281933"/>
            <a:ext cx="3416440" cy="223734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AEC5264B-F567-2920-84E3-06045717E5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33844" r="946" b="24594"/>
          <a:stretch/>
        </p:blipFill>
        <p:spPr>
          <a:xfrm>
            <a:off x="-8667" y="-1"/>
            <a:ext cx="3550352" cy="771988"/>
          </a:xfrm>
          <a:prstGeom prst="rect">
            <a:avLst/>
          </a:prstGeom>
        </p:spPr>
      </p:pic>
      <p:pic>
        <p:nvPicPr>
          <p:cNvPr id="11" name="Picture 6" descr="Cinta Negra PNG, Dibujos, Vectores Para Descarga Gratuita - Pngtr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3736" y="146477"/>
            <a:ext cx="1314547" cy="13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72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132B773-5521-8B5B-E223-1AF17BB74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FF0E96FA-EF40-DF88-758A-A9B6E9F55F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3844" r="946" b="24594"/>
          <a:stretch/>
        </p:blipFill>
        <p:spPr>
          <a:xfrm>
            <a:off x="8808613" y="-15177"/>
            <a:ext cx="3065887" cy="666646"/>
          </a:xfrm>
          <a:prstGeom prst="rect">
            <a:avLst/>
          </a:prstGeom>
        </p:spPr>
      </p:pic>
      <p:pic>
        <p:nvPicPr>
          <p:cNvPr id="6" name="Marcador de contenido 7">
            <a:extLst>
              <a:ext uri="{FF2B5EF4-FFF2-40B4-BE49-F238E27FC236}">
                <a16:creationId xmlns:a16="http://schemas.microsoft.com/office/drawing/2014/main" xmlns="" id="{EEB4B88D-51B3-55F6-5426-CE2F07DB75C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469"/>
            <a:ext cx="12192001" cy="6242266"/>
          </a:xfrm>
          <a:prstGeom prst="rect">
            <a:avLst/>
          </a:prstGeom>
          <a:solidFill>
            <a:schemeClr val="bg2">
              <a:lumMod val="50000"/>
            </a:schemeClr>
          </a:solidFill>
          <a:ln w="76200"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CAC09637-7794-19E2-A513-03F3D5557D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655" y="3154"/>
            <a:ext cx="2443446" cy="5881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87294E89-8037-E551-58D3-044B680DAF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724" b="7172"/>
          <a:stretch/>
        </p:blipFill>
        <p:spPr>
          <a:xfrm>
            <a:off x="4338754" y="33476"/>
            <a:ext cx="3251200" cy="617995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xmlns="" id="{5CB9B78F-068B-A829-9A6A-79B8FA58E2F7}"/>
              </a:ext>
            </a:extLst>
          </p:cNvPr>
          <p:cNvCxnSpPr>
            <a:cxnSpLocks/>
          </p:cNvCxnSpPr>
          <p:nvPr/>
        </p:nvCxnSpPr>
        <p:spPr>
          <a:xfrm>
            <a:off x="-10639" y="651469"/>
            <a:ext cx="12202639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E3EE5257-1801-14DA-3D20-70E779E4E264}"/>
              </a:ext>
            </a:extLst>
          </p:cNvPr>
          <p:cNvSpPr txBox="1"/>
          <p:nvPr/>
        </p:nvSpPr>
        <p:spPr>
          <a:xfrm>
            <a:off x="2869452" y="618144"/>
            <a:ext cx="67183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u="sng" dirty="0" smtClean="0">
                <a:solidFill>
                  <a:srgbClr val="002060"/>
                </a:solidFill>
              </a:rPr>
              <a:t>MANTENIMIENTO PRESA </a:t>
            </a:r>
            <a:r>
              <a:rPr lang="es-ES" sz="3200" b="1" u="sng" dirty="0">
                <a:solidFill>
                  <a:srgbClr val="002060"/>
                </a:solidFill>
              </a:rPr>
              <a:t>Y EMBALSE</a:t>
            </a:r>
            <a:endParaRPr kumimoji="0" lang="es-BO" sz="16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3849F643-2B2B-AD39-1511-3B3EC84E8366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7968" y="2468509"/>
            <a:ext cx="6034232" cy="3711084"/>
          </a:xfrm>
          <a:prstGeom prst="rect">
            <a:avLst/>
          </a:prstGeom>
          <a:solidFill>
            <a:srgbClr val="002060"/>
          </a:solidFill>
          <a:ln w="28575">
            <a:solidFill>
              <a:schemeClr val="tx1"/>
            </a:solidFill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404965BB-131D-3E25-73A1-3820E9140D43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82236" y="3778624"/>
            <a:ext cx="6358120" cy="2851508"/>
          </a:xfrm>
          <a:prstGeom prst="rect">
            <a:avLst/>
          </a:prstGeom>
          <a:solidFill>
            <a:srgbClr val="002060"/>
          </a:solidFill>
          <a:ln w="28575">
            <a:solidFill>
              <a:schemeClr val="tx1"/>
            </a:solidFill>
          </a:ln>
        </p:spPr>
      </p:pic>
      <p:sp>
        <p:nvSpPr>
          <p:cNvPr id="3" name="Rectángulo 2"/>
          <p:cNvSpPr/>
          <p:nvPr/>
        </p:nvSpPr>
        <p:spPr>
          <a:xfrm>
            <a:off x="76200" y="128368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§"/>
              <a:defRPr/>
            </a:pPr>
            <a:r>
              <a:rPr lang="es-MX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Mejora </a:t>
            </a:r>
            <a:r>
              <a:rPr lang="es-MX" sz="2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</a:t>
            </a:r>
            <a:r>
              <a:rPr lang="es-MX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infraestructura de caminos, </a:t>
            </a:r>
            <a:r>
              <a:rPr lang="es-MX" sz="2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Accesos y Embalse</a:t>
            </a:r>
          </a:p>
        </p:txBody>
      </p:sp>
      <p:sp>
        <p:nvSpPr>
          <p:cNvPr id="4" name="Rectángulo 3"/>
          <p:cNvSpPr/>
          <p:nvPr/>
        </p:nvSpPr>
        <p:spPr>
          <a:xfrm>
            <a:off x="6330950" y="2513034"/>
            <a:ext cx="57023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  <a:defRPr/>
            </a:pPr>
            <a:r>
              <a:rPr lang="es-MX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Carpeta </a:t>
            </a:r>
            <a:r>
              <a:rPr lang="es-MX" sz="2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Rodadura de la Corona de la Presa.</a:t>
            </a:r>
          </a:p>
        </p:txBody>
      </p:sp>
      <p:pic>
        <p:nvPicPr>
          <p:cNvPr id="15" name="Picture 6" descr="Cinta Negra PNG, Dibujos, Vectores Para Descarga Gratuita - Pngt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842" y="642422"/>
            <a:ext cx="1314547" cy="13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0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132B773-5521-8B5B-E223-1AF17BB74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FF0E96FA-EF40-DF88-758A-A9B6E9F55F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3844" r="946" b="24594"/>
          <a:stretch/>
        </p:blipFill>
        <p:spPr>
          <a:xfrm>
            <a:off x="8808613" y="-15177"/>
            <a:ext cx="3065887" cy="666646"/>
          </a:xfrm>
          <a:prstGeom prst="rect">
            <a:avLst/>
          </a:prstGeom>
        </p:spPr>
      </p:pic>
      <p:pic>
        <p:nvPicPr>
          <p:cNvPr id="6" name="Marcador de contenido 7">
            <a:extLst>
              <a:ext uri="{FF2B5EF4-FFF2-40B4-BE49-F238E27FC236}">
                <a16:creationId xmlns:a16="http://schemas.microsoft.com/office/drawing/2014/main" xmlns="" id="{EEB4B88D-51B3-55F6-5426-CE2F07DB75C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469"/>
            <a:ext cx="12192001" cy="6242266"/>
          </a:xfrm>
          <a:prstGeom prst="rect">
            <a:avLst/>
          </a:prstGeom>
          <a:solidFill>
            <a:schemeClr val="bg2">
              <a:lumMod val="50000"/>
            </a:schemeClr>
          </a:solidFill>
          <a:ln w="76200"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CAC09637-7794-19E2-A513-03F3D5557D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655" y="3154"/>
            <a:ext cx="2443446" cy="5881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87294E89-8037-E551-58D3-044B680DAF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724" b="7172"/>
          <a:stretch/>
        </p:blipFill>
        <p:spPr>
          <a:xfrm>
            <a:off x="4338754" y="33476"/>
            <a:ext cx="3251200" cy="617995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xmlns="" id="{5CB9B78F-068B-A829-9A6A-79B8FA58E2F7}"/>
              </a:ext>
            </a:extLst>
          </p:cNvPr>
          <p:cNvCxnSpPr>
            <a:cxnSpLocks/>
          </p:cNvCxnSpPr>
          <p:nvPr/>
        </p:nvCxnSpPr>
        <p:spPr>
          <a:xfrm>
            <a:off x="-10639" y="651469"/>
            <a:ext cx="12202639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E3EE5257-1801-14DA-3D20-70E779E4E264}"/>
              </a:ext>
            </a:extLst>
          </p:cNvPr>
          <p:cNvSpPr txBox="1"/>
          <p:nvPr/>
        </p:nvSpPr>
        <p:spPr>
          <a:xfrm>
            <a:off x="2869452" y="618144"/>
            <a:ext cx="68340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u="sng" dirty="0" smtClean="0">
                <a:solidFill>
                  <a:srgbClr val="002060"/>
                </a:solidFill>
              </a:rPr>
              <a:t> MANTENIMIENTO PRESA </a:t>
            </a:r>
            <a:r>
              <a:rPr lang="es-ES" sz="3200" b="1" u="sng" dirty="0">
                <a:solidFill>
                  <a:srgbClr val="002060"/>
                </a:solidFill>
              </a:rPr>
              <a:t>Y EMBALSE</a:t>
            </a:r>
            <a:endParaRPr kumimoji="0" lang="es-BO" sz="16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151885" y="1257648"/>
            <a:ext cx="85971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MX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Unidad </a:t>
            </a:r>
            <a:r>
              <a:rPr lang="es-MX" sz="2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Potencia Hidráulica de Compuerta de </a:t>
            </a:r>
            <a:r>
              <a:rPr lang="es-MX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Servicio y Sistema de comunicación.</a:t>
            </a:r>
            <a:endParaRPr lang="es-MX" sz="24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algn="just">
              <a:defRPr/>
            </a:pPr>
            <a:endParaRPr lang="es-MX" sz="8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2" b="14744"/>
          <a:stretch/>
        </p:blipFill>
        <p:spPr>
          <a:xfrm>
            <a:off x="685800" y="2159074"/>
            <a:ext cx="5015114" cy="4665686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73"/>
          <a:stretch/>
        </p:blipFill>
        <p:spPr>
          <a:xfrm>
            <a:off x="6233487" y="2157026"/>
            <a:ext cx="5236854" cy="4581145"/>
          </a:xfrm>
          <a:prstGeom prst="rect">
            <a:avLst/>
          </a:prstGeom>
        </p:spPr>
      </p:pic>
      <p:pic>
        <p:nvPicPr>
          <p:cNvPr id="18" name="Picture 6" descr="Cinta Negra PNG, Dibujos, Vectores Para Descarga Gratuita - Pngt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842" y="642422"/>
            <a:ext cx="1314547" cy="13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83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33E6F15-A72C-E2FC-98BD-D3E979D5A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DBC51393-510A-2117-70CA-D7F670AB52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3844" r="946" b="24594"/>
          <a:stretch/>
        </p:blipFill>
        <p:spPr>
          <a:xfrm>
            <a:off x="8808613" y="-15177"/>
            <a:ext cx="3065887" cy="666646"/>
          </a:xfrm>
          <a:prstGeom prst="rect">
            <a:avLst/>
          </a:prstGeom>
        </p:spPr>
      </p:pic>
      <p:pic>
        <p:nvPicPr>
          <p:cNvPr id="6" name="Marcador de contenido 7">
            <a:extLst>
              <a:ext uri="{FF2B5EF4-FFF2-40B4-BE49-F238E27FC236}">
                <a16:creationId xmlns="" xmlns:a16="http://schemas.microsoft.com/office/drawing/2014/main" id="{60DF719C-2EC8-C01E-AAE2-761368DFC78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196"/>
            <a:ext cx="12192001" cy="6242266"/>
          </a:xfrm>
          <a:prstGeom prst="rect">
            <a:avLst/>
          </a:prstGeom>
          <a:solidFill>
            <a:schemeClr val="bg2">
              <a:lumMod val="50000"/>
            </a:schemeClr>
          </a:solidFill>
          <a:ln w="76200"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4EE04860-56EF-18D5-E1DF-64A9532F39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655" y="3154"/>
            <a:ext cx="2443446" cy="5881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934F9DD7-F1BC-94E6-2F9E-6428620BFB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724" b="7172"/>
          <a:stretch/>
        </p:blipFill>
        <p:spPr>
          <a:xfrm>
            <a:off x="4338754" y="33476"/>
            <a:ext cx="3251200" cy="617995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BB7169E1-CB61-C575-5D59-580CF3C97708}"/>
              </a:ext>
            </a:extLst>
          </p:cNvPr>
          <p:cNvCxnSpPr>
            <a:cxnSpLocks/>
          </p:cNvCxnSpPr>
          <p:nvPr/>
        </p:nvCxnSpPr>
        <p:spPr>
          <a:xfrm>
            <a:off x="-10639" y="651469"/>
            <a:ext cx="12202639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/>
          <a:stretch/>
        </p:blipFill>
        <p:spPr>
          <a:xfrm>
            <a:off x="389966" y="2457176"/>
            <a:ext cx="5405718" cy="3752266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9389"/>
          <a:stretch/>
        </p:blipFill>
        <p:spPr>
          <a:xfrm>
            <a:off x="6185650" y="2503346"/>
            <a:ext cx="5320183" cy="3706096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E3EE5257-1801-14DA-3D20-70E779E4E264}"/>
              </a:ext>
            </a:extLst>
          </p:cNvPr>
          <p:cNvSpPr txBox="1"/>
          <p:nvPr/>
        </p:nvSpPr>
        <p:spPr>
          <a:xfrm>
            <a:off x="2869452" y="618144"/>
            <a:ext cx="67183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u="sng" dirty="0" smtClean="0">
                <a:solidFill>
                  <a:srgbClr val="002060"/>
                </a:solidFill>
              </a:rPr>
              <a:t>MANTENIMIENTO PRESA </a:t>
            </a:r>
            <a:r>
              <a:rPr lang="es-ES" sz="3200" b="1" u="sng" dirty="0">
                <a:solidFill>
                  <a:srgbClr val="002060"/>
                </a:solidFill>
              </a:rPr>
              <a:t>Y EMBALSE</a:t>
            </a:r>
            <a:endParaRPr kumimoji="0" lang="es-BO" sz="16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155609" y="1476230"/>
            <a:ext cx="98701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Implementación estructuras </a:t>
            </a:r>
            <a:r>
              <a:rPr lang="es-MX" sz="240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gavionadas</a:t>
            </a:r>
            <a:r>
              <a:rPr lang="es-MX" sz="2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en áreas críticas del entorno del embalse</a:t>
            </a:r>
          </a:p>
        </p:txBody>
      </p:sp>
      <p:pic>
        <p:nvPicPr>
          <p:cNvPr id="19" name="Picture 6" descr="Cinta Negra PNG, Dibujos, Vectores Para Descarga Gratuita - Pngt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842" y="642422"/>
            <a:ext cx="1314547" cy="13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34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33E6F15-A72C-E2FC-98BD-D3E979D5A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DBC51393-510A-2117-70CA-D7F670AB52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3844" r="946" b="24594"/>
          <a:stretch/>
        </p:blipFill>
        <p:spPr>
          <a:xfrm>
            <a:off x="8808613" y="-15177"/>
            <a:ext cx="3065887" cy="666646"/>
          </a:xfrm>
          <a:prstGeom prst="rect">
            <a:avLst/>
          </a:prstGeom>
        </p:spPr>
      </p:pic>
      <p:pic>
        <p:nvPicPr>
          <p:cNvPr id="6" name="Marcador de contenido 7">
            <a:extLst>
              <a:ext uri="{FF2B5EF4-FFF2-40B4-BE49-F238E27FC236}">
                <a16:creationId xmlns="" xmlns:a16="http://schemas.microsoft.com/office/drawing/2014/main" id="{60DF719C-2EC8-C01E-AAE2-761368DFC78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302"/>
            <a:ext cx="12192001" cy="6242266"/>
          </a:xfrm>
          <a:prstGeom prst="rect">
            <a:avLst/>
          </a:prstGeom>
          <a:solidFill>
            <a:schemeClr val="bg2">
              <a:lumMod val="50000"/>
            </a:schemeClr>
          </a:solidFill>
          <a:ln w="76200"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4EE04860-56EF-18D5-E1DF-64A9532F39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655" y="3154"/>
            <a:ext cx="2443446" cy="5881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934F9DD7-F1BC-94E6-2F9E-6428620BFB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724" b="7172"/>
          <a:stretch/>
        </p:blipFill>
        <p:spPr>
          <a:xfrm>
            <a:off x="4338754" y="33476"/>
            <a:ext cx="3251200" cy="617995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BB7169E1-CB61-C575-5D59-580CF3C97708}"/>
              </a:ext>
            </a:extLst>
          </p:cNvPr>
          <p:cNvCxnSpPr>
            <a:cxnSpLocks/>
          </p:cNvCxnSpPr>
          <p:nvPr/>
        </p:nvCxnSpPr>
        <p:spPr>
          <a:xfrm>
            <a:off x="-10639" y="651469"/>
            <a:ext cx="12202639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A8230CD2-6B59-43AD-B08C-B17E0D5EE7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17" y="2916074"/>
            <a:ext cx="5118589" cy="376580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A8230CD2-6B59-43AD-B08C-B17E0D5EE7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679" y="2964586"/>
            <a:ext cx="5043485" cy="357790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075503" y="1768128"/>
            <a:ext cx="97777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Podas  y forestación en el entorno del embalse con 2500 </a:t>
            </a:r>
            <a:r>
              <a:rPr lang="es-ES" sz="240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plantines</a:t>
            </a:r>
            <a:r>
              <a:rPr lang="es-ES" sz="2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es-ES" sz="240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Quiswara</a:t>
            </a:r>
            <a:r>
              <a:rPr lang="es-ES" sz="2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s-ES" sz="240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Kewiña</a:t>
            </a:r>
            <a:r>
              <a:rPr lang="es-ES" sz="2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y Pino radiata)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E3EE5257-1801-14DA-3D20-70E779E4E264}"/>
              </a:ext>
            </a:extLst>
          </p:cNvPr>
          <p:cNvSpPr txBox="1"/>
          <p:nvPr/>
        </p:nvSpPr>
        <p:spPr>
          <a:xfrm>
            <a:off x="2673671" y="738974"/>
            <a:ext cx="68340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u="sng" dirty="0" smtClean="0">
                <a:solidFill>
                  <a:srgbClr val="002060"/>
                </a:solidFill>
              </a:rPr>
              <a:t> MANTENIMIENTO PRESA </a:t>
            </a:r>
            <a:r>
              <a:rPr lang="es-ES" sz="3200" b="1" u="sng" dirty="0">
                <a:solidFill>
                  <a:srgbClr val="002060"/>
                </a:solidFill>
              </a:rPr>
              <a:t>Y EMBALSE</a:t>
            </a:r>
            <a:endParaRPr kumimoji="0" lang="es-BO" sz="16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6" descr="Cinta Negra PNG, Dibujos, Vectores Para Descarga Gratuita - Pngt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842" y="642422"/>
            <a:ext cx="1314547" cy="13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49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132B773-5521-8B5B-E223-1AF17BB74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FF0E96FA-EF40-DF88-758A-A9B6E9F55F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3844" r="946" b="24594"/>
          <a:stretch/>
        </p:blipFill>
        <p:spPr>
          <a:xfrm>
            <a:off x="8808613" y="-15177"/>
            <a:ext cx="3065887" cy="666646"/>
          </a:xfrm>
          <a:prstGeom prst="rect">
            <a:avLst/>
          </a:prstGeom>
        </p:spPr>
      </p:pic>
      <p:pic>
        <p:nvPicPr>
          <p:cNvPr id="6" name="Marcador de contenido 7">
            <a:extLst>
              <a:ext uri="{FF2B5EF4-FFF2-40B4-BE49-F238E27FC236}">
                <a16:creationId xmlns:a16="http://schemas.microsoft.com/office/drawing/2014/main" xmlns="" id="{EEB4B88D-51B3-55F6-5426-CE2F07DB75C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0" y="651468"/>
            <a:ext cx="12192001" cy="6242266"/>
          </a:xfrm>
          <a:prstGeom prst="rect">
            <a:avLst/>
          </a:prstGeom>
          <a:solidFill>
            <a:schemeClr val="bg2">
              <a:lumMod val="50000"/>
            </a:schemeClr>
          </a:solidFill>
          <a:ln w="76200"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CAC09637-7794-19E2-A513-03F3D5557D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655" y="3154"/>
            <a:ext cx="2443446" cy="5881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87294E89-8037-E551-58D3-044B680DAF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724" b="7172"/>
          <a:stretch/>
        </p:blipFill>
        <p:spPr>
          <a:xfrm>
            <a:off x="4338754" y="33476"/>
            <a:ext cx="3251200" cy="617995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xmlns="" id="{5CB9B78F-068B-A829-9A6A-79B8FA58E2F7}"/>
              </a:ext>
            </a:extLst>
          </p:cNvPr>
          <p:cNvCxnSpPr>
            <a:cxnSpLocks/>
          </p:cNvCxnSpPr>
          <p:nvPr/>
        </p:nvCxnSpPr>
        <p:spPr>
          <a:xfrm>
            <a:off x="-10639" y="651469"/>
            <a:ext cx="12202639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E3EE5257-1801-14DA-3D20-70E779E4E264}"/>
              </a:ext>
            </a:extLst>
          </p:cNvPr>
          <p:cNvSpPr txBox="1"/>
          <p:nvPr/>
        </p:nvSpPr>
        <p:spPr>
          <a:xfrm>
            <a:off x="1082286" y="745456"/>
            <a:ext cx="94692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u="sng" dirty="0" smtClean="0">
                <a:solidFill>
                  <a:srgbClr val="002060"/>
                </a:solidFill>
              </a:rPr>
              <a:t>MANTENIMIENTO PLANTA DE TRATAMIENTO </a:t>
            </a:r>
            <a:r>
              <a:rPr lang="es-ES" sz="3200" b="1" u="sng" dirty="0">
                <a:solidFill>
                  <a:srgbClr val="002060"/>
                </a:solidFill>
              </a:rPr>
              <a:t>DE AGUA </a:t>
            </a:r>
            <a:endParaRPr kumimoji="0" lang="es-BO" sz="16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E6CD4BC2-EDB7-A4E4-5E4A-3E9546C3C3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652" y="2590111"/>
            <a:ext cx="5727289" cy="385103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16859" y="1360006"/>
            <a:ext cx="114576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s-ES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ACONDICIONAMIENTO MODULO 2; Sedimentador </a:t>
            </a:r>
            <a:r>
              <a:rPr lang="es-ES" sz="2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(estructuras </a:t>
            </a:r>
            <a:r>
              <a:rPr lang="es-ES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metálicas) - </a:t>
            </a:r>
            <a:r>
              <a:rPr lang="es-ES" sz="24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Floculador</a:t>
            </a:r>
            <a:r>
              <a:rPr lang="es-ES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Filtros –Compuertas e Impermeabilización – Compuertas </a:t>
            </a:r>
            <a:endParaRPr lang="es-ES" sz="24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5FBF5D91-7F6D-CAA6-614C-4EC84D41B7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3900" y="2590110"/>
            <a:ext cx="5760600" cy="3851031"/>
          </a:xfrm>
          <a:prstGeom prst="rect">
            <a:avLst/>
          </a:prstGeom>
        </p:spPr>
      </p:pic>
      <p:pic>
        <p:nvPicPr>
          <p:cNvPr id="17" name="Picture 6" descr="Cinta Negra PNG, Dibujos, Vectores Para Descarga Gratuita - Pngt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842" y="642422"/>
            <a:ext cx="1314547" cy="13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33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99AF30D-5825-5465-40E4-C997BE009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1FBB4B50-C014-2338-B109-B26A2E9B3D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3844" r="946" b="24594"/>
          <a:stretch/>
        </p:blipFill>
        <p:spPr>
          <a:xfrm>
            <a:off x="8808613" y="-15177"/>
            <a:ext cx="3065887" cy="666646"/>
          </a:xfrm>
          <a:prstGeom prst="rect">
            <a:avLst/>
          </a:prstGeom>
        </p:spPr>
      </p:pic>
      <p:pic>
        <p:nvPicPr>
          <p:cNvPr id="6" name="Marcador de contenido 7">
            <a:extLst>
              <a:ext uri="{FF2B5EF4-FFF2-40B4-BE49-F238E27FC236}">
                <a16:creationId xmlns:a16="http://schemas.microsoft.com/office/drawing/2014/main" xmlns="" id="{7BF270DB-3195-5794-3558-505B7E162DD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0" y="651468"/>
            <a:ext cx="12192001" cy="6242266"/>
          </a:xfrm>
          <a:prstGeom prst="rect">
            <a:avLst/>
          </a:prstGeom>
          <a:solidFill>
            <a:schemeClr val="bg2">
              <a:lumMod val="50000"/>
            </a:schemeClr>
          </a:solidFill>
          <a:ln w="76200"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C7298259-09D5-97AC-0CC0-E84811A3A1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655" y="3154"/>
            <a:ext cx="2443446" cy="5881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D95474D0-48C0-4B2F-9B87-3ED73C68ED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724" b="7172"/>
          <a:stretch/>
        </p:blipFill>
        <p:spPr>
          <a:xfrm>
            <a:off x="4338754" y="33476"/>
            <a:ext cx="3251200" cy="617995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xmlns="" id="{A0524EB7-D9F3-9378-1167-0EA02B4B0A52}"/>
              </a:ext>
            </a:extLst>
          </p:cNvPr>
          <p:cNvCxnSpPr>
            <a:cxnSpLocks/>
          </p:cNvCxnSpPr>
          <p:nvPr/>
        </p:nvCxnSpPr>
        <p:spPr>
          <a:xfrm>
            <a:off x="-10639" y="651469"/>
            <a:ext cx="12202639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FDF4E81C-77F2-9A9C-9DCA-D6AC82AE9F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4046" b="12051"/>
          <a:stretch/>
        </p:blipFill>
        <p:spPr>
          <a:xfrm>
            <a:off x="887506" y="2671501"/>
            <a:ext cx="5426560" cy="418887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C56110D1-867D-E88A-F983-B00BCAE934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6976" y="2671501"/>
            <a:ext cx="5437124" cy="41865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993809" y="1770033"/>
            <a:ext cx="81937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Ejecución del sistema de Recirculación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E3EE5257-1801-14DA-3D20-70E779E4E264}"/>
              </a:ext>
            </a:extLst>
          </p:cNvPr>
          <p:cNvSpPr txBox="1"/>
          <p:nvPr/>
        </p:nvSpPr>
        <p:spPr>
          <a:xfrm>
            <a:off x="1356042" y="918362"/>
            <a:ext cx="94692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u="sng" dirty="0" smtClean="0">
                <a:solidFill>
                  <a:srgbClr val="002060"/>
                </a:solidFill>
              </a:rPr>
              <a:t>IMPLEMENTACIÓN DE RECIRCULACIÓN</a:t>
            </a:r>
            <a:endParaRPr kumimoji="0" lang="es-BO" sz="16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6" descr="Cinta Negra PNG, Dibujos, Vectores Para Descarga Gratuita - Pngt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842" y="642422"/>
            <a:ext cx="1314547" cy="13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55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F2370CCD-28DF-D996-497F-7F1698E6FF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3844" r="946" b="24594"/>
          <a:stretch/>
        </p:blipFill>
        <p:spPr>
          <a:xfrm>
            <a:off x="8808613" y="-15177"/>
            <a:ext cx="3065887" cy="666646"/>
          </a:xfrm>
          <a:prstGeom prst="rect">
            <a:avLst/>
          </a:prstGeom>
        </p:spPr>
      </p:pic>
      <p:pic>
        <p:nvPicPr>
          <p:cNvPr id="6" name="Marcador de contenido 7">
            <a:extLst>
              <a:ext uri="{FF2B5EF4-FFF2-40B4-BE49-F238E27FC236}">
                <a16:creationId xmlns="" xmlns:a16="http://schemas.microsoft.com/office/drawing/2014/main" id="{AA9DE132-B518-F439-045A-2CB9210BFF9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" y="651471"/>
            <a:ext cx="12192001" cy="6242266"/>
          </a:xfrm>
          <a:prstGeom prst="rect">
            <a:avLst/>
          </a:prstGeom>
          <a:solidFill>
            <a:schemeClr val="bg2">
              <a:lumMod val="50000"/>
            </a:schemeClr>
          </a:solidFill>
          <a:ln w="76200"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5417CEA3-526B-CC97-0C17-A9B1A15554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655" y="3154"/>
            <a:ext cx="2443446" cy="5881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95A0FBB5-74BF-4B21-E47F-AC5D20A827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724" b="7172"/>
          <a:stretch/>
        </p:blipFill>
        <p:spPr>
          <a:xfrm>
            <a:off x="4338754" y="33476"/>
            <a:ext cx="3251200" cy="617995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47B83602-9EE6-8402-28AF-FC27C06E19E6}"/>
              </a:ext>
            </a:extLst>
          </p:cNvPr>
          <p:cNvCxnSpPr>
            <a:cxnSpLocks/>
          </p:cNvCxnSpPr>
          <p:nvPr/>
        </p:nvCxnSpPr>
        <p:spPr>
          <a:xfrm>
            <a:off x="-10639" y="651469"/>
            <a:ext cx="12202639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1 Título">
            <a:extLst>
              <a:ext uri="{FF2B5EF4-FFF2-40B4-BE49-F238E27FC236}">
                <a16:creationId xmlns="" xmlns:a16="http://schemas.microsoft.com/office/drawing/2014/main" id="{06DB8148-44B2-4AE4-BAB4-BE528AF7D23F}"/>
              </a:ext>
            </a:extLst>
          </p:cNvPr>
          <p:cNvSpPr txBox="1">
            <a:spLocks/>
          </p:cNvSpPr>
          <p:nvPr/>
        </p:nvSpPr>
        <p:spPr>
          <a:xfrm>
            <a:off x="1906437" y="889206"/>
            <a:ext cx="7825013" cy="6448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INFORMACIÓN </a:t>
            </a:r>
            <a:r>
              <a:rPr lang="es-ES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INSTITUCIONAL </a:t>
            </a:r>
          </a:p>
          <a:p>
            <a:pPr algn="ctr">
              <a:lnSpc>
                <a:spcPct val="120000"/>
              </a:lnSpc>
            </a:pPr>
            <a:r>
              <a:rPr lang="es-ES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EMPRESA MISICUNI</a:t>
            </a:r>
            <a:endParaRPr lang="es-ES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2 Marcador de contenido">
            <a:extLst>
              <a:ext uri="{FF2B5EF4-FFF2-40B4-BE49-F238E27FC236}">
                <a16:creationId xmlns="" xmlns:a16="http://schemas.microsoft.com/office/drawing/2014/main" id="{521BE035-6FB4-49CA-BE54-CD369B1D4723}"/>
              </a:ext>
            </a:extLst>
          </p:cNvPr>
          <p:cNvSpPr txBox="1">
            <a:spLocks/>
          </p:cNvSpPr>
          <p:nvPr/>
        </p:nvSpPr>
        <p:spPr>
          <a:xfrm>
            <a:off x="365821" y="2175194"/>
            <a:ext cx="6277026" cy="4483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</a:pPr>
            <a:r>
              <a:rPr lang="es-ES" sz="2700" dirty="0" smtClean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La </a:t>
            </a:r>
            <a:r>
              <a:rPr lang="es-ES" sz="2700" dirty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Ley 3470 de </a:t>
            </a:r>
            <a:r>
              <a:rPr lang="es-ES" sz="2700" dirty="0" smtClean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13/09/06 Entidad de derecho </a:t>
            </a:r>
            <a:r>
              <a:rPr lang="es-ES" sz="2700" dirty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Público</a:t>
            </a:r>
            <a:r>
              <a:rPr lang="es-ES" sz="2700" dirty="0" smtClean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</a:pPr>
            <a:r>
              <a:rPr lang="es-ES" sz="2700" dirty="0" smtClean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Autonomía </a:t>
            </a:r>
            <a:r>
              <a:rPr lang="es-ES" sz="2700" dirty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de Gestión Técnica, Financiera y Administrativa </a:t>
            </a:r>
            <a:r>
              <a:rPr lang="es-ES" sz="2700" dirty="0" smtClean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</a:pPr>
            <a:r>
              <a:rPr lang="es-ES" sz="2700" dirty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P</a:t>
            </a:r>
            <a:r>
              <a:rPr lang="es-ES" sz="2700" dirty="0" smtClean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atrimonio propio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</a:pPr>
            <a:r>
              <a:rPr lang="es-ES" sz="2700" dirty="0" smtClean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Encargada </a:t>
            </a:r>
            <a:r>
              <a:rPr lang="es-ES" sz="2700" dirty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de la ejecución y administración del Proyecto Múltiple Misicuni</a:t>
            </a:r>
            <a:r>
              <a:rPr lang="es-ES" sz="2700" dirty="0" smtClean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</a:pPr>
            <a:r>
              <a:rPr lang="es-ES" sz="2700" dirty="0" smtClean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Participación </a:t>
            </a:r>
            <a:r>
              <a:rPr lang="es-ES" sz="2700" dirty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y control social. 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8810E544-0DCA-454B-8035-32E8C592A95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6" r="2101"/>
          <a:stretch/>
        </p:blipFill>
        <p:spPr bwMode="auto">
          <a:xfrm>
            <a:off x="7589954" y="1771782"/>
            <a:ext cx="4485793" cy="41126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inta Negra PNG, Dibujos, Vectores Para Descarga Gratuita - Pngt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975" y="762450"/>
            <a:ext cx="1314547" cy="13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47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06494FC-D4B9-45CF-97A6-EE3CDD690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B48F06D7-EB9B-CAC1-22B0-6A3E27CE62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3844" r="946" b="24594"/>
          <a:stretch/>
        </p:blipFill>
        <p:spPr>
          <a:xfrm>
            <a:off x="8808613" y="-15177"/>
            <a:ext cx="3065887" cy="666646"/>
          </a:xfrm>
          <a:prstGeom prst="rect">
            <a:avLst/>
          </a:prstGeom>
        </p:spPr>
      </p:pic>
      <p:pic>
        <p:nvPicPr>
          <p:cNvPr id="6" name="Marcador de contenido 7">
            <a:extLst>
              <a:ext uri="{FF2B5EF4-FFF2-40B4-BE49-F238E27FC236}">
                <a16:creationId xmlns:a16="http://schemas.microsoft.com/office/drawing/2014/main" xmlns="" id="{F43DA4A4-501F-562E-37C7-701041D9956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0" y="651468"/>
            <a:ext cx="12192001" cy="6242266"/>
          </a:xfrm>
          <a:prstGeom prst="rect">
            <a:avLst/>
          </a:prstGeom>
          <a:solidFill>
            <a:schemeClr val="bg2">
              <a:lumMod val="50000"/>
            </a:schemeClr>
          </a:solidFill>
          <a:ln w="76200"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3D2BFF97-5073-BF0F-0D6E-800E270B9F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655" y="3154"/>
            <a:ext cx="2443446" cy="5881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A257D02F-F229-E30A-E1A2-0BA2E0580B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724" b="7172"/>
          <a:stretch/>
        </p:blipFill>
        <p:spPr>
          <a:xfrm>
            <a:off x="4338754" y="33476"/>
            <a:ext cx="3251200" cy="617995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xmlns="" id="{2F49442B-2CBE-2894-2EF1-65DD5E7B9E32}"/>
              </a:ext>
            </a:extLst>
          </p:cNvPr>
          <p:cNvCxnSpPr>
            <a:cxnSpLocks/>
          </p:cNvCxnSpPr>
          <p:nvPr/>
        </p:nvCxnSpPr>
        <p:spPr>
          <a:xfrm>
            <a:off x="-10639" y="651469"/>
            <a:ext cx="12202639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695EEA17-F4A4-C225-13A4-0ED7FE016E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8166" y="2964110"/>
            <a:ext cx="3021715" cy="368691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2C81B191-E19B-74BB-8A1C-BEB96C45CD0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066"/>
          <a:stretch/>
        </p:blipFill>
        <p:spPr>
          <a:xfrm>
            <a:off x="8487549" y="2882964"/>
            <a:ext cx="3386951" cy="376806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28E06D9F-283F-C3DE-6C54-F1794462BC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655" y="2964111"/>
            <a:ext cx="4552392" cy="375618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988156" y="1547006"/>
            <a:ext cx="90971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Policloruro</a:t>
            </a:r>
            <a:r>
              <a:rPr lang="es-ES" sz="2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 Aluminio al 30%. - Gas cloro - </a:t>
            </a:r>
            <a:r>
              <a:rPr lang="es-ES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Floculante </a:t>
            </a:r>
            <a:r>
              <a:rPr lang="es-ES" sz="2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polímero </a:t>
            </a:r>
            <a:r>
              <a:rPr lang="es-ES" sz="240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aniónico</a:t>
            </a:r>
            <a:r>
              <a:rPr lang="es-ES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- Hipoclorito </a:t>
            </a:r>
            <a:r>
              <a:rPr lang="es-ES" sz="2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calcio al 68% - Reactivos químicos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E3EE5257-1801-14DA-3D20-70E779E4E264}"/>
              </a:ext>
            </a:extLst>
          </p:cNvPr>
          <p:cNvSpPr txBox="1"/>
          <p:nvPr/>
        </p:nvSpPr>
        <p:spPr>
          <a:xfrm>
            <a:off x="571297" y="815380"/>
            <a:ext cx="105628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u="sng" dirty="0" smtClean="0">
                <a:solidFill>
                  <a:srgbClr val="002060"/>
                </a:solidFill>
              </a:rPr>
              <a:t>ADQUISICIÓN  PRODUCTOS PARA EL TRATAMIENTO </a:t>
            </a:r>
            <a:r>
              <a:rPr lang="es-ES" sz="3200" b="1" u="sng" dirty="0">
                <a:solidFill>
                  <a:srgbClr val="002060"/>
                </a:solidFill>
              </a:rPr>
              <a:t>DE AGUA </a:t>
            </a:r>
            <a:endParaRPr kumimoji="0" lang="es-BO" sz="16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6" descr="Cinta Negra PNG, Dibujos, Vectores Para Descarga Gratuita - Pngtre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842" y="642422"/>
            <a:ext cx="1314547" cy="13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0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132B773-5521-8B5B-E223-1AF17BB74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FF0E96FA-EF40-DF88-758A-A9B6E9F55F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3844" r="946" b="24594"/>
          <a:stretch/>
        </p:blipFill>
        <p:spPr>
          <a:xfrm>
            <a:off x="8827663" y="27120"/>
            <a:ext cx="3065887" cy="617995"/>
          </a:xfrm>
          <a:prstGeom prst="rect">
            <a:avLst/>
          </a:prstGeom>
        </p:spPr>
      </p:pic>
      <p:pic>
        <p:nvPicPr>
          <p:cNvPr id="6" name="Marcador de contenido 7">
            <a:extLst>
              <a:ext uri="{FF2B5EF4-FFF2-40B4-BE49-F238E27FC236}">
                <a16:creationId xmlns:a16="http://schemas.microsoft.com/office/drawing/2014/main" xmlns="" id="{EEB4B88D-51B3-55F6-5426-CE2F07DB75C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6718"/>
            <a:ext cx="12192001" cy="6105900"/>
          </a:xfrm>
          <a:prstGeom prst="rect">
            <a:avLst/>
          </a:prstGeom>
          <a:solidFill>
            <a:schemeClr val="bg2">
              <a:lumMod val="50000"/>
            </a:schemeClr>
          </a:solidFill>
          <a:ln w="76200"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CAC09637-7794-19E2-A513-03F3D5557D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8957" y="41973"/>
            <a:ext cx="2350988" cy="56589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87294E89-8037-E551-58D3-044B680DAF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724" b="7172"/>
          <a:stretch/>
        </p:blipFill>
        <p:spPr>
          <a:xfrm>
            <a:off x="-10639" y="32448"/>
            <a:ext cx="3251200" cy="617995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xmlns="" id="{5CB9B78F-068B-A829-9A6A-79B8FA58E2F7}"/>
              </a:ext>
            </a:extLst>
          </p:cNvPr>
          <p:cNvCxnSpPr>
            <a:cxnSpLocks/>
          </p:cNvCxnSpPr>
          <p:nvPr/>
        </p:nvCxnSpPr>
        <p:spPr>
          <a:xfrm>
            <a:off x="-10639" y="699094"/>
            <a:ext cx="12202639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E3EE5257-1801-14DA-3D20-70E779E4E264}"/>
              </a:ext>
            </a:extLst>
          </p:cNvPr>
          <p:cNvSpPr txBox="1"/>
          <p:nvPr/>
        </p:nvSpPr>
        <p:spPr>
          <a:xfrm>
            <a:off x="1559333" y="770559"/>
            <a:ext cx="86542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u="sng" dirty="0" smtClean="0">
                <a:solidFill>
                  <a:srgbClr val="002060"/>
                </a:solidFill>
              </a:rPr>
              <a:t>ADQUISICIÓN  HERRAMIENTAS Y EQUIPAMIENTO DISTRIBUCIÓN </a:t>
            </a:r>
            <a:r>
              <a:rPr lang="es-ES" sz="3200" b="1" u="sng" dirty="0">
                <a:solidFill>
                  <a:srgbClr val="002060"/>
                </a:solidFill>
              </a:rPr>
              <a:t>DE AGUA POTABLE </a:t>
            </a:r>
            <a:endParaRPr kumimoji="0" lang="es-BO" sz="16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1FD21851-9909-6F30-12B5-877F9E6EEF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92" y="2166650"/>
            <a:ext cx="7036730" cy="39092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7782F20A-FFC8-40E2-35C4-718F57F7823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8292"/>
          <a:stretch/>
        </p:blipFill>
        <p:spPr>
          <a:xfrm rot="5400000">
            <a:off x="7688206" y="4416434"/>
            <a:ext cx="2053264" cy="27140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36563091-3642-238E-3F42-6083FBEAEECE}"/>
              </a:ext>
            </a:extLst>
          </p:cNvPr>
          <p:cNvSpPr txBox="1"/>
          <p:nvPr/>
        </p:nvSpPr>
        <p:spPr>
          <a:xfrm>
            <a:off x="7308355" y="2059074"/>
            <a:ext cx="436191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2400" dirty="0">
                <a:latin typeface="Calibri" panose="020F0502020204030204"/>
              </a:rPr>
              <a:t>Accesorios para reparaciones.</a:t>
            </a:r>
            <a:endParaRPr kumimoji="0" lang="es-ES" sz="240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2400" dirty="0">
                <a:latin typeface="Calibri" panose="020F0502020204030204"/>
              </a:rPr>
              <a:t>Detector de fugas.</a:t>
            </a:r>
            <a:endParaRPr kumimoji="0" lang="es-ES" sz="240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2400" dirty="0" smtClean="0">
                <a:latin typeface="Calibri" panose="020F0502020204030204"/>
              </a:rPr>
              <a:t>Bombas </a:t>
            </a:r>
            <a:r>
              <a:rPr lang="es-ES" sz="2400" dirty="0">
                <a:latin typeface="Calibri" panose="020F0502020204030204"/>
              </a:rPr>
              <a:t>Motobombas</a:t>
            </a:r>
            <a:r>
              <a:rPr kumimoji="0" lang="es-ES" sz="240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2400" dirty="0">
                <a:latin typeface="Calibri" panose="020F0502020204030204"/>
              </a:rPr>
              <a:t>Flujómetros electromagnéticos.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2400" dirty="0">
                <a:latin typeface="Calibri" panose="020F0502020204030204"/>
              </a:rPr>
              <a:t>Sensores de Nivel.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2400" dirty="0">
                <a:latin typeface="Calibri" panose="020F0502020204030204"/>
              </a:rPr>
              <a:t>Tubería FFD, HDPE y PVC.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2400" dirty="0">
                <a:latin typeface="Calibri" panose="020F0502020204030204"/>
              </a:rPr>
              <a:t>Herramientas menores</a:t>
            </a:r>
            <a:r>
              <a:rPr lang="es-ES" sz="2400" dirty="0" smtClean="0">
                <a:latin typeface="Calibri" panose="020F0502020204030204"/>
              </a:rPr>
              <a:t>.</a:t>
            </a:r>
            <a:endParaRPr lang="es-ES" sz="2400" dirty="0">
              <a:latin typeface="Calibri" panose="020F0502020204030204"/>
            </a:endParaRP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s-BO" sz="120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6" descr="Cinta Negra PNG, Dibujos, Vectores Para Descarga Gratuita - Pngt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842" y="642422"/>
            <a:ext cx="1314547" cy="13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3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038899C-5244-66F8-7B62-1246E8DF5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A579386B-E4CB-01AB-896A-AB7BFC89F3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3844" r="946" b="24594"/>
          <a:stretch/>
        </p:blipFill>
        <p:spPr>
          <a:xfrm>
            <a:off x="8827663" y="27120"/>
            <a:ext cx="3065887" cy="617995"/>
          </a:xfrm>
          <a:prstGeom prst="rect">
            <a:avLst/>
          </a:prstGeom>
        </p:spPr>
      </p:pic>
      <p:pic>
        <p:nvPicPr>
          <p:cNvPr id="6" name="Marcador de contenido 7">
            <a:extLst>
              <a:ext uri="{FF2B5EF4-FFF2-40B4-BE49-F238E27FC236}">
                <a16:creationId xmlns:a16="http://schemas.microsoft.com/office/drawing/2014/main" xmlns="" id="{6A9E5242-B33F-1D65-FE7F-9280E37CF8F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8702"/>
            <a:ext cx="12192001" cy="6105900"/>
          </a:xfrm>
          <a:prstGeom prst="rect">
            <a:avLst/>
          </a:prstGeom>
          <a:solidFill>
            <a:schemeClr val="bg2">
              <a:lumMod val="50000"/>
            </a:schemeClr>
          </a:solidFill>
          <a:ln w="76200"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308499B5-76F5-BCE0-E3F7-D5E3E0E2DB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8957" y="41973"/>
            <a:ext cx="2350988" cy="56589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41344612-9C8C-EDDD-007E-4840986764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724" b="7172"/>
          <a:stretch/>
        </p:blipFill>
        <p:spPr>
          <a:xfrm>
            <a:off x="-10639" y="32448"/>
            <a:ext cx="3251200" cy="617995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xmlns="" id="{B4871054-084B-3081-D21A-A425A7EA09BD}"/>
              </a:ext>
            </a:extLst>
          </p:cNvPr>
          <p:cNvCxnSpPr>
            <a:cxnSpLocks/>
          </p:cNvCxnSpPr>
          <p:nvPr/>
        </p:nvCxnSpPr>
        <p:spPr>
          <a:xfrm>
            <a:off x="-10639" y="699094"/>
            <a:ext cx="12202639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FB5BED0C-95E4-566B-295D-7FBA29477046}"/>
              </a:ext>
            </a:extLst>
          </p:cNvPr>
          <p:cNvSpPr txBox="1"/>
          <p:nvPr/>
        </p:nvSpPr>
        <p:spPr>
          <a:xfrm>
            <a:off x="2130250" y="755554"/>
            <a:ext cx="91787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u="sng" dirty="0" smtClean="0">
                <a:solidFill>
                  <a:srgbClr val="002060"/>
                </a:solidFill>
              </a:rPr>
              <a:t>MANTENIMIENTO </a:t>
            </a:r>
            <a:r>
              <a:rPr lang="es-ES" sz="3200" b="1" u="sng" dirty="0" err="1" smtClean="0">
                <a:solidFill>
                  <a:srgbClr val="002060"/>
                </a:solidFill>
              </a:rPr>
              <a:t>DISTRIBUCION</a:t>
            </a:r>
            <a:r>
              <a:rPr lang="es-ES" sz="3200" b="1" u="sng" dirty="0" smtClean="0">
                <a:solidFill>
                  <a:srgbClr val="002060"/>
                </a:solidFill>
              </a:rPr>
              <a:t> </a:t>
            </a:r>
            <a:r>
              <a:rPr lang="es-ES" sz="3200" b="1" u="sng" dirty="0">
                <a:solidFill>
                  <a:srgbClr val="002060"/>
                </a:solidFill>
              </a:rPr>
              <a:t>DE AGUA POTABLE </a:t>
            </a:r>
            <a:endParaRPr kumimoji="0" lang="es-BO" sz="16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FE63CC5F-904A-BF38-93BC-0DE7E62B7EE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2425"/>
          <a:stretch/>
        </p:blipFill>
        <p:spPr>
          <a:xfrm>
            <a:off x="8730316" y="1534137"/>
            <a:ext cx="3163234" cy="25966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BE5EAD60-4127-2C60-D0AD-784AED40F8B6}"/>
              </a:ext>
            </a:extLst>
          </p:cNvPr>
          <p:cNvSpPr txBox="1"/>
          <p:nvPr/>
        </p:nvSpPr>
        <p:spPr>
          <a:xfrm>
            <a:off x="1" y="1635137"/>
            <a:ext cx="449131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240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Limpieza de filtros.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2400" dirty="0">
                <a:latin typeface="Calibri" panose="020F0502020204030204"/>
              </a:rPr>
              <a:t>Limpieza de cámaras de inspección.</a:t>
            </a:r>
            <a:endParaRPr kumimoji="0" lang="es-ES" sz="240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2400" dirty="0">
                <a:latin typeface="Calibri" panose="020F0502020204030204"/>
              </a:rPr>
              <a:t>Mantenimiento a las bombas.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240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Limpieza de tanques de regulación</a:t>
            </a:r>
            <a:r>
              <a:rPr kumimoji="0" lang="es-ES" sz="2400" i="0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s-ES" sz="240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B77BE454-B702-D353-DFB2-B488E1A766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1932" y="1519518"/>
            <a:ext cx="3746155" cy="51004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29146621-B70E-5F57-CED2-3F30186608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7662" y="4324621"/>
            <a:ext cx="3065887" cy="22953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6" descr="Cinta Negra PNG, Dibujos, Vectores Para Descarga Gratuita - Pngtre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842" y="642422"/>
            <a:ext cx="1314547" cy="13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18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416766D-1E55-85FB-B4A4-97AB7F787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3E05BB68-FA42-96C9-30AA-157FAAD3C1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3844" r="946" b="24594"/>
          <a:stretch/>
        </p:blipFill>
        <p:spPr>
          <a:xfrm>
            <a:off x="8827663" y="27120"/>
            <a:ext cx="3065887" cy="617995"/>
          </a:xfrm>
          <a:prstGeom prst="rect">
            <a:avLst/>
          </a:prstGeom>
        </p:spPr>
      </p:pic>
      <p:pic>
        <p:nvPicPr>
          <p:cNvPr id="6" name="Marcador de contenido 7">
            <a:extLst>
              <a:ext uri="{FF2B5EF4-FFF2-40B4-BE49-F238E27FC236}">
                <a16:creationId xmlns:a16="http://schemas.microsoft.com/office/drawing/2014/main" xmlns="" id="{40135216-A9AC-96EC-2A37-AD07B9C7877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6718"/>
            <a:ext cx="12192001" cy="6105900"/>
          </a:xfrm>
          <a:prstGeom prst="rect">
            <a:avLst/>
          </a:prstGeom>
          <a:solidFill>
            <a:schemeClr val="bg2">
              <a:lumMod val="50000"/>
            </a:schemeClr>
          </a:solidFill>
          <a:ln w="76200"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84909E51-7F90-2F39-057E-115498C79C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8957" y="41973"/>
            <a:ext cx="2350988" cy="56589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2695D856-0DE7-75DC-F7F9-86A9DC6691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724" b="7172"/>
          <a:stretch/>
        </p:blipFill>
        <p:spPr>
          <a:xfrm>
            <a:off x="-10639" y="32448"/>
            <a:ext cx="3251200" cy="617995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xmlns="" id="{046D905E-E66B-5A9C-2EF2-ED022A501183}"/>
              </a:ext>
            </a:extLst>
          </p:cNvPr>
          <p:cNvCxnSpPr>
            <a:cxnSpLocks/>
          </p:cNvCxnSpPr>
          <p:nvPr/>
        </p:nvCxnSpPr>
        <p:spPr>
          <a:xfrm>
            <a:off x="-10639" y="699094"/>
            <a:ext cx="12202639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599D126E-42ED-814C-68BD-4C98A8056B26}"/>
              </a:ext>
            </a:extLst>
          </p:cNvPr>
          <p:cNvSpPr txBox="1"/>
          <p:nvPr/>
        </p:nvSpPr>
        <p:spPr>
          <a:xfrm>
            <a:off x="2130251" y="755554"/>
            <a:ext cx="71552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u="sng" dirty="0" smtClean="0">
                <a:solidFill>
                  <a:srgbClr val="002060"/>
                </a:solidFill>
              </a:rPr>
              <a:t>MANTENIMIENTO </a:t>
            </a:r>
            <a:r>
              <a:rPr lang="es-ES" sz="3200" b="1" u="sng" dirty="0" err="1" smtClean="0">
                <a:solidFill>
                  <a:srgbClr val="002060"/>
                </a:solidFill>
              </a:rPr>
              <a:t>TERCIARIZADO</a:t>
            </a:r>
            <a:r>
              <a:rPr lang="es-ES" sz="3200" b="1" u="sng" dirty="0" smtClean="0">
                <a:solidFill>
                  <a:srgbClr val="002060"/>
                </a:solidFill>
              </a:rPr>
              <a:t> </a:t>
            </a:r>
            <a:r>
              <a:rPr lang="es-ES" sz="3200" b="1" u="sng" dirty="0" err="1" smtClean="0">
                <a:solidFill>
                  <a:srgbClr val="002060"/>
                </a:solidFill>
              </a:rPr>
              <a:t>DISTRIBUCION</a:t>
            </a:r>
            <a:r>
              <a:rPr lang="es-ES" sz="3200" b="1" u="sng" dirty="0" smtClean="0">
                <a:solidFill>
                  <a:srgbClr val="002060"/>
                </a:solidFill>
              </a:rPr>
              <a:t> </a:t>
            </a:r>
            <a:r>
              <a:rPr lang="es-ES" sz="3200" b="1" u="sng" dirty="0">
                <a:solidFill>
                  <a:srgbClr val="002060"/>
                </a:solidFill>
              </a:rPr>
              <a:t>DE AGUA POTABLE </a:t>
            </a:r>
            <a:endParaRPr kumimoji="0" lang="es-BO" sz="16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EFA42380-5E8A-66F4-2763-72D9C56ACB4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374" b="7524"/>
          <a:stretch/>
        </p:blipFill>
        <p:spPr>
          <a:xfrm>
            <a:off x="5073388" y="1880395"/>
            <a:ext cx="5361530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6112B458-0558-7B74-4C13-D70BC651E04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9322"/>
          <a:stretch/>
        </p:blipFill>
        <p:spPr>
          <a:xfrm>
            <a:off x="864459" y="1841608"/>
            <a:ext cx="3694094" cy="47982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1E6F45C2-44AA-CDEE-9B0B-0DE831C45C23}"/>
              </a:ext>
            </a:extLst>
          </p:cNvPr>
          <p:cNvSpPr txBox="1"/>
          <p:nvPr/>
        </p:nvSpPr>
        <p:spPr>
          <a:xfrm>
            <a:off x="4868957" y="5145915"/>
            <a:ext cx="590213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2400" dirty="0" smtClean="0">
                <a:latin typeface="Calibri" panose="020F0502020204030204"/>
              </a:rPr>
              <a:t>Mantenimiento preventivo y correctivo de: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2400" dirty="0" smtClean="0">
                <a:latin typeface="Calibri" panose="020F0502020204030204"/>
              </a:rPr>
              <a:t>sistemas </a:t>
            </a:r>
            <a:r>
              <a:rPr lang="es-ES" sz="2400" dirty="0">
                <a:latin typeface="Calibri" panose="020F0502020204030204"/>
              </a:rPr>
              <a:t>de bombeo aducción 1 y 2.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2400" dirty="0" smtClean="0">
                <a:latin typeface="Calibri" panose="020F0502020204030204"/>
              </a:rPr>
              <a:t>línea </a:t>
            </a:r>
            <a:r>
              <a:rPr lang="es-ES" sz="2400" dirty="0">
                <a:latin typeface="Calibri" panose="020F0502020204030204"/>
              </a:rPr>
              <a:t>principal y ramales aducción 1 y 2.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2400" dirty="0" smtClean="0">
                <a:latin typeface="Calibri" panose="020F0502020204030204"/>
              </a:rPr>
              <a:t>infraestructuras </a:t>
            </a:r>
            <a:r>
              <a:rPr lang="es-ES" sz="2400" dirty="0">
                <a:latin typeface="Calibri" panose="020F0502020204030204"/>
              </a:rPr>
              <a:t>de tanques de regulación</a:t>
            </a:r>
            <a:r>
              <a:rPr lang="es-ES" sz="2400" dirty="0" smtClean="0">
                <a:latin typeface="Calibri" panose="020F0502020204030204"/>
              </a:rPr>
              <a:t>.</a:t>
            </a:r>
            <a:endParaRPr lang="es-ES" sz="2400" dirty="0">
              <a:latin typeface="Calibri" panose="020F0502020204030204"/>
            </a:endParaRP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s-BO" sz="120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6" descr="Cinta Negra PNG, Dibujos, Vectores Para Descarga Gratuita - Pngt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842" y="642422"/>
            <a:ext cx="1314547" cy="13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11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33E6F15-A72C-E2FC-98BD-D3E979D5A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DBC51393-510A-2117-70CA-D7F670AB52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3844" r="946" b="24594"/>
          <a:stretch/>
        </p:blipFill>
        <p:spPr>
          <a:xfrm>
            <a:off x="8808613" y="-15177"/>
            <a:ext cx="3065887" cy="666646"/>
          </a:xfrm>
          <a:prstGeom prst="rect">
            <a:avLst/>
          </a:prstGeom>
        </p:spPr>
      </p:pic>
      <p:pic>
        <p:nvPicPr>
          <p:cNvPr id="6" name="Marcador de contenido 7">
            <a:extLst>
              <a:ext uri="{FF2B5EF4-FFF2-40B4-BE49-F238E27FC236}">
                <a16:creationId xmlns="" xmlns:a16="http://schemas.microsoft.com/office/drawing/2014/main" id="{60DF719C-2EC8-C01E-AAE2-761368DFC78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302"/>
            <a:ext cx="12192001" cy="6242266"/>
          </a:xfrm>
          <a:prstGeom prst="rect">
            <a:avLst/>
          </a:prstGeom>
          <a:solidFill>
            <a:schemeClr val="bg2">
              <a:lumMod val="50000"/>
            </a:schemeClr>
          </a:solidFill>
          <a:ln w="76200"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4EE04860-56EF-18D5-E1DF-64A9532F39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655" y="3154"/>
            <a:ext cx="2443446" cy="5881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934F9DD7-F1BC-94E6-2F9E-6428620BFB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724" b="7172"/>
          <a:stretch/>
        </p:blipFill>
        <p:spPr>
          <a:xfrm>
            <a:off x="4338754" y="33476"/>
            <a:ext cx="3251200" cy="617995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BB7169E1-CB61-C575-5D59-580CF3C97708}"/>
              </a:ext>
            </a:extLst>
          </p:cNvPr>
          <p:cNvCxnSpPr>
            <a:cxnSpLocks/>
          </p:cNvCxnSpPr>
          <p:nvPr/>
        </p:nvCxnSpPr>
        <p:spPr>
          <a:xfrm>
            <a:off x="-10639" y="651469"/>
            <a:ext cx="12202639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252" y="2871835"/>
            <a:ext cx="4870841" cy="365313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61" y="2898729"/>
            <a:ext cx="4902016" cy="3676512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952500" y="1788819"/>
            <a:ext cx="90655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  <a:defRPr/>
            </a:pPr>
            <a:r>
              <a:rPr lang="es-ES" sz="2400" dirty="0">
                <a:latin typeface="Calibri" panose="020F0502020204030204"/>
              </a:rPr>
              <a:t>Correctivo </a:t>
            </a:r>
            <a:r>
              <a:rPr lang="es-ES" sz="2400" dirty="0" smtClean="0">
                <a:latin typeface="Calibri" panose="020F0502020204030204"/>
              </a:rPr>
              <a:t>en aducciones </a:t>
            </a:r>
            <a:r>
              <a:rPr lang="es-ES" sz="2400" dirty="0">
                <a:latin typeface="Calibri" panose="020F0502020204030204"/>
              </a:rPr>
              <a:t>en los tres ramales. </a:t>
            </a:r>
          </a:p>
          <a:p>
            <a:pPr marL="171450" indent="-171450">
              <a:buFontTx/>
              <a:buChar char="-"/>
              <a:defRPr/>
            </a:pPr>
            <a:r>
              <a:rPr lang="es-ES" sz="2400" dirty="0">
                <a:latin typeface="Calibri" panose="020F0502020204030204"/>
              </a:rPr>
              <a:t>Adquisición de accesorios e implementación de sistemas de medición  </a:t>
            </a:r>
            <a:endParaRPr lang="es-MX" sz="2400" dirty="0">
              <a:latin typeface="Calibri" panose="020F0502020204030204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599D126E-42ED-814C-68BD-4C98A8056B26}"/>
              </a:ext>
            </a:extLst>
          </p:cNvPr>
          <p:cNvSpPr txBox="1"/>
          <p:nvPr/>
        </p:nvSpPr>
        <p:spPr>
          <a:xfrm>
            <a:off x="2255407" y="902755"/>
            <a:ext cx="71552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u="sng" dirty="0" smtClean="0">
                <a:solidFill>
                  <a:srgbClr val="002060"/>
                </a:solidFill>
              </a:rPr>
              <a:t>MANTENIMIENTO SISTEMA DE RIEGO</a:t>
            </a:r>
            <a:endParaRPr kumimoji="0" lang="es-BO" sz="16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6" descr="Cinta Negra PNG, Dibujos, Vectores Para Descarga Gratuita - Pngt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842" y="642422"/>
            <a:ext cx="1314547" cy="13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18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33E6F15-A72C-E2FC-98BD-D3E979D5A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DBC51393-510A-2117-70CA-D7F670AB52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3844" r="946" b="24594"/>
          <a:stretch/>
        </p:blipFill>
        <p:spPr>
          <a:xfrm>
            <a:off x="8808613" y="-15177"/>
            <a:ext cx="3065887" cy="666646"/>
          </a:xfrm>
          <a:prstGeom prst="rect">
            <a:avLst/>
          </a:prstGeom>
        </p:spPr>
      </p:pic>
      <p:pic>
        <p:nvPicPr>
          <p:cNvPr id="6" name="Marcador de contenido 7">
            <a:extLst>
              <a:ext uri="{FF2B5EF4-FFF2-40B4-BE49-F238E27FC236}">
                <a16:creationId xmlns="" xmlns:a16="http://schemas.microsoft.com/office/drawing/2014/main" id="{60DF719C-2EC8-C01E-AAE2-761368DFC78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302"/>
            <a:ext cx="12192001" cy="6242266"/>
          </a:xfrm>
          <a:prstGeom prst="rect">
            <a:avLst/>
          </a:prstGeom>
          <a:solidFill>
            <a:schemeClr val="bg2">
              <a:lumMod val="50000"/>
            </a:schemeClr>
          </a:solidFill>
          <a:ln w="76200"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4EE04860-56EF-18D5-E1DF-64A9532F39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655" y="3154"/>
            <a:ext cx="2443446" cy="5881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934F9DD7-F1BC-94E6-2F9E-6428620BFB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724" b="7172"/>
          <a:stretch/>
        </p:blipFill>
        <p:spPr>
          <a:xfrm>
            <a:off x="4338754" y="33476"/>
            <a:ext cx="3251200" cy="617995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BB7169E1-CB61-C575-5D59-580CF3C97708}"/>
              </a:ext>
            </a:extLst>
          </p:cNvPr>
          <p:cNvCxnSpPr>
            <a:cxnSpLocks/>
          </p:cNvCxnSpPr>
          <p:nvPr/>
        </p:nvCxnSpPr>
        <p:spPr>
          <a:xfrm>
            <a:off x="-10639" y="651469"/>
            <a:ext cx="12202639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/>
          <p:cNvSpPr/>
          <p:nvPr/>
        </p:nvSpPr>
        <p:spPr>
          <a:xfrm>
            <a:off x="987238" y="1863567"/>
            <a:ext cx="102354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  <a:defRPr/>
            </a:pPr>
            <a:r>
              <a:rPr lang="es-ES" sz="2400" dirty="0" smtClean="0">
                <a:latin typeface="Calibri" panose="020F0502020204030204"/>
              </a:rPr>
              <a:t>Riego tecnificado  - </a:t>
            </a:r>
            <a:r>
              <a:rPr lang="es-ES" sz="2400" dirty="0" err="1" smtClean="0">
                <a:latin typeface="Calibri" panose="020F0502020204030204"/>
              </a:rPr>
              <a:t>Bioinsumos</a:t>
            </a:r>
            <a:r>
              <a:rPr lang="es-ES" sz="2400" dirty="0" smtClean="0">
                <a:latin typeface="Calibri" panose="020F0502020204030204"/>
              </a:rPr>
              <a:t> y salud del suelo  - </a:t>
            </a:r>
            <a:r>
              <a:rPr lang="es-ES" sz="2400" dirty="0" err="1" smtClean="0">
                <a:latin typeface="Calibri" panose="020F0502020204030204"/>
              </a:rPr>
              <a:t>Hidroponia</a:t>
            </a:r>
            <a:r>
              <a:rPr lang="es-ES" sz="2400" dirty="0" smtClean="0">
                <a:latin typeface="Calibri" panose="020F0502020204030204"/>
              </a:rPr>
              <a:t> – </a:t>
            </a:r>
            <a:r>
              <a:rPr lang="es-ES" sz="2400" dirty="0" err="1" smtClean="0">
                <a:latin typeface="Calibri" panose="020F0502020204030204"/>
              </a:rPr>
              <a:t>Fertiirrigación</a:t>
            </a:r>
            <a:r>
              <a:rPr lang="es-ES" sz="2400" dirty="0" smtClean="0">
                <a:latin typeface="Calibri" panose="020F0502020204030204"/>
              </a:rPr>
              <a:t>.  </a:t>
            </a:r>
            <a:endParaRPr lang="es-MX" sz="2400" dirty="0">
              <a:latin typeface="Calibri" panose="020F0502020204030204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599D126E-42ED-814C-68BD-4C98A8056B26}"/>
              </a:ext>
            </a:extLst>
          </p:cNvPr>
          <p:cNvSpPr txBox="1"/>
          <p:nvPr/>
        </p:nvSpPr>
        <p:spPr>
          <a:xfrm>
            <a:off x="2255407" y="902755"/>
            <a:ext cx="71552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u="sng" dirty="0" smtClean="0">
                <a:solidFill>
                  <a:srgbClr val="002060"/>
                </a:solidFill>
              </a:rPr>
              <a:t>CAPACITACIÓN EN  SISTEMA DE RIEGO</a:t>
            </a:r>
            <a:endParaRPr kumimoji="0" lang="es-BO" sz="16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15"/>
          <a:stretch/>
        </p:blipFill>
        <p:spPr>
          <a:xfrm>
            <a:off x="283850" y="2661521"/>
            <a:ext cx="5821115" cy="344739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8" r="17625"/>
          <a:stretch/>
        </p:blipFill>
        <p:spPr>
          <a:xfrm>
            <a:off x="6288786" y="2688415"/>
            <a:ext cx="5780284" cy="3447394"/>
          </a:xfrm>
          <a:prstGeom prst="rect">
            <a:avLst/>
          </a:prstGeom>
        </p:spPr>
      </p:pic>
      <p:pic>
        <p:nvPicPr>
          <p:cNvPr id="16" name="Picture 6" descr="Cinta Negra PNG, Dibujos, Vectores Para Descarga Gratuita - Pngt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842" y="642422"/>
            <a:ext cx="1314547" cy="13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54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33E6F15-A72C-E2FC-98BD-D3E979D5A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DBC51393-510A-2117-70CA-D7F670AB52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3844" r="946" b="24594"/>
          <a:stretch/>
        </p:blipFill>
        <p:spPr>
          <a:xfrm>
            <a:off x="8808613" y="-15177"/>
            <a:ext cx="3065887" cy="666646"/>
          </a:xfrm>
          <a:prstGeom prst="rect">
            <a:avLst/>
          </a:prstGeom>
        </p:spPr>
      </p:pic>
      <p:pic>
        <p:nvPicPr>
          <p:cNvPr id="6" name="Marcador de contenido 7">
            <a:extLst>
              <a:ext uri="{FF2B5EF4-FFF2-40B4-BE49-F238E27FC236}">
                <a16:creationId xmlns="" xmlns:a16="http://schemas.microsoft.com/office/drawing/2014/main" id="{60DF719C-2EC8-C01E-AAE2-761368DFC78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302"/>
            <a:ext cx="12192001" cy="6242266"/>
          </a:xfrm>
          <a:prstGeom prst="rect">
            <a:avLst/>
          </a:prstGeom>
          <a:solidFill>
            <a:schemeClr val="bg2">
              <a:lumMod val="50000"/>
            </a:schemeClr>
          </a:solidFill>
          <a:ln w="76200"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4EE04860-56EF-18D5-E1DF-64A9532F39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655" y="3154"/>
            <a:ext cx="2443446" cy="5881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934F9DD7-F1BC-94E6-2F9E-6428620BFB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724" b="7172"/>
          <a:stretch/>
        </p:blipFill>
        <p:spPr>
          <a:xfrm>
            <a:off x="4338754" y="33476"/>
            <a:ext cx="3251200" cy="617995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BB7169E1-CB61-C575-5D59-580CF3C97708}"/>
              </a:ext>
            </a:extLst>
          </p:cNvPr>
          <p:cNvCxnSpPr>
            <a:cxnSpLocks/>
          </p:cNvCxnSpPr>
          <p:nvPr/>
        </p:nvCxnSpPr>
        <p:spPr>
          <a:xfrm>
            <a:off x="-10639" y="651469"/>
            <a:ext cx="12202639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/>
          <p:cNvSpPr/>
          <p:nvPr/>
        </p:nvSpPr>
        <p:spPr>
          <a:xfrm>
            <a:off x="846627" y="1893073"/>
            <a:ext cx="102354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  <a:defRPr/>
            </a:pPr>
            <a:r>
              <a:rPr lang="es-ES" sz="2400" dirty="0" smtClean="0">
                <a:latin typeface="Calibri" panose="020F0502020204030204"/>
              </a:rPr>
              <a:t>Adquisición de sistemas de comunicación: Cámaras de seguridad, </a:t>
            </a:r>
            <a:r>
              <a:rPr lang="es-ES" sz="2400" dirty="0" smtClean="0">
                <a:latin typeface="Calibri" panose="020F0502020204030204"/>
              </a:rPr>
              <a:t>Expansión </a:t>
            </a:r>
            <a:r>
              <a:rPr lang="es-ES" sz="2400" dirty="0" smtClean="0">
                <a:latin typeface="Calibri" panose="020F0502020204030204"/>
              </a:rPr>
              <a:t>de monitoreo Aducción 1 y 2. Aplicaciones de Seguridad (</a:t>
            </a:r>
            <a:r>
              <a:rPr lang="es-ES" sz="2400" dirty="0" err="1" smtClean="0">
                <a:latin typeface="Calibri" panose="020F0502020204030204"/>
              </a:rPr>
              <a:t>flujometros</a:t>
            </a:r>
            <a:r>
              <a:rPr lang="es-ES" sz="2400" dirty="0" smtClean="0">
                <a:latin typeface="Calibri" panose="020F0502020204030204"/>
              </a:rPr>
              <a:t>, censores de calidad y presión y caudal </a:t>
            </a:r>
            <a:r>
              <a:rPr lang="es-ES" sz="2400" dirty="0" err="1" smtClean="0">
                <a:latin typeface="Calibri" panose="020F0502020204030204"/>
              </a:rPr>
              <a:t>etc</a:t>
            </a:r>
            <a:r>
              <a:rPr lang="es-ES" sz="2400" dirty="0">
                <a:latin typeface="Calibri" panose="020F0502020204030204"/>
              </a:rPr>
              <a:t>)</a:t>
            </a:r>
            <a:r>
              <a:rPr lang="es-ES" sz="2400" dirty="0" smtClean="0">
                <a:latin typeface="Calibri" panose="020F0502020204030204"/>
              </a:rPr>
              <a:t>.  </a:t>
            </a:r>
            <a:endParaRPr lang="es-MX" sz="2400" dirty="0">
              <a:latin typeface="Calibri" panose="020F0502020204030204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599D126E-42ED-814C-68BD-4C98A8056B26}"/>
              </a:ext>
            </a:extLst>
          </p:cNvPr>
          <p:cNvSpPr txBox="1"/>
          <p:nvPr/>
        </p:nvSpPr>
        <p:spPr>
          <a:xfrm>
            <a:off x="2147830" y="1041594"/>
            <a:ext cx="71552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u="sng" dirty="0" smtClean="0">
                <a:solidFill>
                  <a:srgbClr val="002060"/>
                </a:solidFill>
              </a:rPr>
              <a:t>SISTEMAS DE COMUNICACIÓN</a:t>
            </a:r>
            <a:endParaRPr kumimoji="0" lang="es-BO" sz="16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D4340FDD-3204-6482-E5E6-0080C414A7A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" r="2654"/>
          <a:stretch/>
        </p:blipFill>
        <p:spPr>
          <a:xfrm>
            <a:off x="156710" y="3186046"/>
            <a:ext cx="6009145" cy="3554878"/>
          </a:xfrm>
          <a:prstGeom prst="rect">
            <a:avLst/>
          </a:prstGeom>
        </p:spPr>
      </p:pic>
      <p:pic>
        <p:nvPicPr>
          <p:cNvPr id="16" name="Picture 6" descr="Cinta Negra PNG, Dibujos, Vectores Para Descarga Gratuita - Pngt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842" y="642422"/>
            <a:ext cx="1314547" cy="13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64" y="3198573"/>
            <a:ext cx="5611427" cy="354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9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33E6F15-A72C-E2FC-98BD-D3E979D5A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DBC51393-510A-2117-70CA-D7F670AB52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3844" r="946" b="24594"/>
          <a:stretch/>
        </p:blipFill>
        <p:spPr>
          <a:xfrm>
            <a:off x="8808613" y="-15177"/>
            <a:ext cx="3065887" cy="666646"/>
          </a:xfrm>
          <a:prstGeom prst="rect">
            <a:avLst/>
          </a:prstGeom>
        </p:spPr>
      </p:pic>
      <p:pic>
        <p:nvPicPr>
          <p:cNvPr id="6" name="Marcador de contenido 7">
            <a:extLst>
              <a:ext uri="{FF2B5EF4-FFF2-40B4-BE49-F238E27FC236}">
                <a16:creationId xmlns="" xmlns:a16="http://schemas.microsoft.com/office/drawing/2014/main" id="{60DF719C-2EC8-C01E-AAE2-761368DFC78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302"/>
            <a:ext cx="12192001" cy="6242266"/>
          </a:xfrm>
          <a:prstGeom prst="rect">
            <a:avLst/>
          </a:prstGeom>
          <a:solidFill>
            <a:schemeClr val="bg2">
              <a:lumMod val="50000"/>
            </a:schemeClr>
          </a:solidFill>
          <a:ln w="76200"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4EE04860-56EF-18D5-E1DF-64A9532F39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655" y="3154"/>
            <a:ext cx="2443446" cy="5881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934F9DD7-F1BC-94E6-2F9E-6428620BFB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724" b="7172"/>
          <a:stretch/>
        </p:blipFill>
        <p:spPr>
          <a:xfrm>
            <a:off x="4338754" y="33476"/>
            <a:ext cx="3251200" cy="617995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BB7169E1-CB61-C575-5D59-580CF3C97708}"/>
              </a:ext>
            </a:extLst>
          </p:cNvPr>
          <p:cNvCxnSpPr>
            <a:cxnSpLocks/>
          </p:cNvCxnSpPr>
          <p:nvPr/>
        </p:nvCxnSpPr>
        <p:spPr>
          <a:xfrm>
            <a:off x="-10639" y="651469"/>
            <a:ext cx="12202639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/>
          <p:cNvSpPr/>
          <p:nvPr/>
        </p:nvSpPr>
        <p:spPr>
          <a:xfrm>
            <a:off x="846627" y="1893073"/>
            <a:ext cx="570209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  <a:defRPr/>
            </a:pPr>
            <a:r>
              <a:rPr lang="es-ES" sz="2400" dirty="0" smtClean="0"/>
              <a:t>Presentamos 5 </a:t>
            </a:r>
            <a:r>
              <a:rPr lang="es-ES" sz="2400" dirty="0"/>
              <a:t>Informes de Monitoreo Ambiental de:</a:t>
            </a:r>
          </a:p>
          <a:p>
            <a:pPr marL="171450" indent="-171450">
              <a:buFontTx/>
              <a:buChar char="-"/>
              <a:defRPr/>
            </a:pPr>
            <a:r>
              <a:rPr lang="es-ES" sz="2400" dirty="0"/>
              <a:t>Proyecto Múltiple Misicuni</a:t>
            </a:r>
          </a:p>
          <a:p>
            <a:pPr marL="171450" indent="-171450">
              <a:buFontTx/>
              <a:buChar char="-"/>
              <a:defRPr/>
            </a:pPr>
            <a:r>
              <a:rPr lang="es-ES" sz="2400" dirty="0"/>
              <a:t>Planta de Tratamiento de Agua Potable Jove Rancho.</a:t>
            </a:r>
          </a:p>
          <a:p>
            <a:pPr marL="171450" indent="-171450">
              <a:buFontTx/>
              <a:buChar char="-"/>
              <a:defRPr/>
            </a:pPr>
            <a:r>
              <a:rPr lang="es-ES" sz="2400" dirty="0"/>
              <a:t>Centro de Control y Operación Misicuni. </a:t>
            </a:r>
          </a:p>
          <a:p>
            <a:pPr marL="171450" indent="-171450">
              <a:buFontTx/>
              <a:buChar char="-"/>
              <a:defRPr/>
            </a:pPr>
            <a:r>
              <a:rPr lang="es-ES" sz="2400" dirty="0" smtClean="0"/>
              <a:t>2 </a:t>
            </a:r>
            <a:r>
              <a:rPr lang="es-ES" sz="2400" dirty="0"/>
              <a:t>proyectos BID en área de influencia de la Presa Misicuni.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599D126E-42ED-814C-68BD-4C98A8056B26}"/>
              </a:ext>
            </a:extLst>
          </p:cNvPr>
          <p:cNvSpPr txBox="1"/>
          <p:nvPr/>
        </p:nvSpPr>
        <p:spPr>
          <a:xfrm>
            <a:off x="1078811" y="736998"/>
            <a:ext cx="71552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u="sng" noProof="0" dirty="0" smtClean="0">
                <a:solidFill>
                  <a:srgbClr val="002060"/>
                </a:solidFill>
              </a:rPr>
              <a:t>MONITOREO AMBIENTAL</a:t>
            </a:r>
            <a:endParaRPr kumimoji="0" lang="es-BO" sz="16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3" b="21187"/>
          <a:stretch/>
        </p:blipFill>
        <p:spPr>
          <a:xfrm>
            <a:off x="7289828" y="984590"/>
            <a:ext cx="4410393" cy="5515856"/>
          </a:xfrm>
          <a:prstGeom prst="rect">
            <a:avLst/>
          </a:prstGeom>
        </p:spPr>
      </p:pic>
      <p:pic>
        <p:nvPicPr>
          <p:cNvPr id="12" name="Picture 6" descr="Cinta Negra PNG, Dibujos, Vectores Para Descarga Gratuita - Pngt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842" y="642422"/>
            <a:ext cx="1314547" cy="13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10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33E6F15-A72C-E2FC-98BD-D3E979D5A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DBC51393-510A-2117-70CA-D7F670AB52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3844" r="946" b="24594"/>
          <a:stretch/>
        </p:blipFill>
        <p:spPr>
          <a:xfrm>
            <a:off x="8808613" y="-15177"/>
            <a:ext cx="3065887" cy="666646"/>
          </a:xfrm>
          <a:prstGeom prst="rect">
            <a:avLst/>
          </a:prstGeom>
        </p:spPr>
      </p:pic>
      <p:pic>
        <p:nvPicPr>
          <p:cNvPr id="6" name="Marcador de contenido 7">
            <a:extLst>
              <a:ext uri="{FF2B5EF4-FFF2-40B4-BE49-F238E27FC236}">
                <a16:creationId xmlns="" xmlns:a16="http://schemas.microsoft.com/office/drawing/2014/main" id="{60DF719C-2EC8-C01E-AAE2-761368DFC78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302"/>
            <a:ext cx="12192001" cy="6242266"/>
          </a:xfrm>
          <a:prstGeom prst="rect">
            <a:avLst/>
          </a:prstGeom>
          <a:solidFill>
            <a:schemeClr val="bg2">
              <a:lumMod val="50000"/>
            </a:schemeClr>
          </a:solidFill>
          <a:ln w="76200"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4EE04860-56EF-18D5-E1DF-64A9532F39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655" y="3154"/>
            <a:ext cx="2443446" cy="5881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934F9DD7-F1BC-94E6-2F9E-6428620BFB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724" b="7172"/>
          <a:stretch/>
        </p:blipFill>
        <p:spPr>
          <a:xfrm>
            <a:off x="4338754" y="33476"/>
            <a:ext cx="3251200" cy="617995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BB7169E1-CB61-C575-5D59-580CF3C97708}"/>
              </a:ext>
            </a:extLst>
          </p:cNvPr>
          <p:cNvCxnSpPr>
            <a:cxnSpLocks/>
          </p:cNvCxnSpPr>
          <p:nvPr/>
        </p:nvCxnSpPr>
        <p:spPr>
          <a:xfrm>
            <a:off x="-10639" y="651469"/>
            <a:ext cx="12202639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/>
          <p:cNvSpPr/>
          <p:nvPr/>
        </p:nvSpPr>
        <p:spPr>
          <a:xfrm>
            <a:off x="846628" y="1913054"/>
            <a:ext cx="49356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  <a:defRPr/>
            </a:pPr>
            <a:r>
              <a:rPr lang="es-ES" sz="2400" dirty="0" smtClean="0"/>
              <a:t>Se </a:t>
            </a:r>
            <a:r>
              <a:rPr lang="es-ES" sz="2400" dirty="0"/>
              <a:t>han realizado monitoreo en el marco del Programas de Seguridad y Salud en el </a:t>
            </a:r>
            <a:r>
              <a:rPr lang="es-ES" sz="2400" dirty="0" smtClean="0"/>
              <a:t>Trabajo (</a:t>
            </a:r>
            <a:r>
              <a:rPr lang="es-ES" sz="2400" dirty="0" err="1" smtClean="0"/>
              <a:t>PSST</a:t>
            </a:r>
            <a:r>
              <a:rPr lang="es-ES" sz="2400" dirty="0" smtClean="0"/>
              <a:t>) </a:t>
            </a:r>
            <a:r>
              <a:rPr lang="es-ES" sz="2400" dirty="0"/>
              <a:t>capacitaciones, dotación de Equipo de Protección </a:t>
            </a:r>
            <a:r>
              <a:rPr lang="es-ES" sz="2400" dirty="0" smtClean="0"/>
              <a:t>Personal (</a:t>
            </a:r>
            <a:r>
              <a:rPr lang="es-ES" sz="2400" dirty="0" err="1" smtClean="0"/>
              <a:t>EPPs</a:t>
            </a:r>
            <a:r>
              <a:rPr lang="es-ES" sz="2400" dirty="0" smtClean="0"/>
              <a:t>).</a:t>
            </a:r>
            <a:endParaRPr lang="es-ES" sz="2400" dirty="0"/>
          </a:p>
          <a:p>
            <a:pPr marL="171450" indent="-171450">
              <a:buFontTx/>
              <a:buChar char="-"/>
              <a:defRPr/>
            </a:pPr>
            <a:endParaRPr lang="es-ES" sz="2400" dirty="0"/>
          </a:p>
          <a:p>
            <a:pPr marL="171450" indent="-171450">
              <a:buFontTx/>
              <a:buChar char="-"/>
              <a:defRPr/>
            </a:pPr>
            <a:r>
              <a:rPr lang="es-ES" sz="2400" dirty="0"/>
              <a:t>Mejoras a las condiciones seguras de trabajo; señaléticas, extintores, </a:t>
            </a:r>
            <a:r>
              <a:rPr lang="es-ES" sz="2400" dirty="0" err="1"/>
              <a:t>monitoreos</a:t>
            </a:r>
            <a:r>
              <a:rPr lang="es-ES" sz="2400" dirty="0"/>
              <a:t>, otros.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599D126E-42ED-814C-68BD-4C98A8056B26}"/>
              </a:ext>
            </a:extLst>
          </p:cNvPr>
          <p:cNvSpPr txBox="1"/>
          <p:nvPr/>
        </p:nvSpPr>
        <p:spPr>
          <a:xfrm>
            <a:off x="1078811" y="736998"/>
            <a:ext cx="71552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u="sng" noProof="0" dirty="0" smtClean="0">
                <a:solidFill>
                  <a:srgbClr val="002060"/>
                </a:solidFill>
              </a:rPr>
              <a:t>MONITOREO AMBIENTAL</a:t>
            </a:r>
            <a:endParaRPr kumimoji="0" lang="es-BO" sz="16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2" t="2750" r="23417"/>
          <a:stretch/>
        </p:blipFill>
        <p:spPr>
          <a:xfrm>
            <a:off x="6271023" y="1038764"/>
            <a:ext cx="2528022" cy="544522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8"/>
          <a:srcRect l="1" r="36908" b="34697"/>
          <a:stretch/>
        </p:blipFill>
        <p:spPr>
          <a:xfrm>
            <a:off x="8995684" y="1059401"/>
            <a:ext cx="2477153" cy="5424587"/>
          </a:xfrm>
          <a:prstGeom prst="rect">
            <a:avLst/>
          </a:prstGeom>
        </p:spPr>
      </p:pic>
      <p:pic>
        <p:nvPicPr>
          <p:cNvPr id="14" name="Picture 6" descr="Cinta Negra PNG, Dibujos, Vectores Para Descarga Gratuita - Pngt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842" y="642422"/>
            <a:ext cx="1314547" cy="13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02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6234BCC6-39B9-47D9-8BF8-C665401AE2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Vista de una montaña&#10;&#10;Descripción generada automáticamente">
            <a:extLst>
              <a:ext uri="{FF2B5EF4-FFF2-40B4-BE49-F238E27FC236}">
                <a16:creationId xmlns:a16="http://schemas.microsoft.com/office/drawing/2014/main" xmlns="" id="{21C760CB-B7C9-1276-442B-EF6640965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" r="-2" b="-2"/>
          <a:stretch/>
        </p:blipFill>
        <p:spPr>
          <a:xfrm>
            <a:off x="4883025" y="2647875"/>
            <a:ext cx="7308975" cy="4210125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</p:spPr>
      </p:pic>
      <p:sp useBgFill="1">
        <p:nvSpPr>
          <p:cNvPr id="35" name="Freeform: Shape 34">
            <a:extLst>
              <a:ext uri="{FF2B5EF4-FFF2-40B4-BE49-F238E27FC236}">
                <a16:creationId xmlns:a16="http://schemas.microsoft.com/office/drawing/2014/main" xmlns="" id="{72A9CE9D-DAC3-40AF-B504-78A64A909F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xmlns="" id="{506D7452-6CDE-4381-86CE-07B2459383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818B8ECC-98A8-B005-B75A-D09129D3D1F5}"/>
              </a:ext>
            </a:extLst>
          </p:cNvPr>
          <p:cNvSpPr/>
          <p:nvPr/>
        </p:nvSpPr>
        <p:spPr>
          <a:xfrm>
            <a:off x="166131" y="1588722"/>
            <a:ext cx="5764022" cy="368055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s-BO" sz="5400" b="1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RESULTADOS DE LA OPERACIÓN DEL SISTEMA MISICUNI</a:t>
            </a:r>
            <a:endParaRPr lang="es-BO" sz="7100" b="1" dirty="0">
              <a:ln w="13462">
                <a:solidFill>
                  <a:schemeClr val="bg1"/>
                </a:solidFill>
                <a:prstDash val="solid"/>
              </a:ln>
              <a:effectLst>
                <a:outerShdw dist="38100" dir="2700000" algn="bl" rotWithShape="0">
                  <a:schemeClr val="accent5"/>
                </a:outerShdw>
              </a:effectLst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762DA937-8B55-4317-BD32-98D7AF30E3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C52EE5A8-045B-4D39-8ED1-513334085E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172EC80A-3A4F-85AF-136E-A8C4BFC7D9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28"/>
          <a:stretch/>
        </p:blipFill>
        <p:spPr>
          <a:xfrm>
            <a:off x="7275005" y="281933"/>
            <a:ext cx="3416440" cy="223734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AEC5264B-F567-2920-84E3-06045717E5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33844" r="946" b="24594"/>
          <a:stretch/>
        </p:blipFill>
        <p:spPr>
          <a:xfrm>
            <a:off x="-8667" y="-1"/>
            <a:ext cx="3550352" cy="771988"/>
          </a:xfrm>
          <a:prstGeom prst="rect">
            <a:avLst/>
          </a:prstGeom>
        </p:spPr>
      </p:pic>
      <p:pic>
        <p:nvPicPr>
          <p:cNvPr id="11" name="Picture 6" descr="Cinta Negra PNG, Dibujos, Vectores Para Descarga Gratuita - Pngtr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842" y="642422"/>
            <a:ext cx="1314547" cy="13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43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F2370CCD-28DF-D996-497F-7F1698E6FF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3844" r="946" b="24594"/>
          <a:stretch/>
        </p:blipFill>
        <p:spPr>
          <a:xfrm>
            <a:off x="8808613" y="-15177"/>
            <a:ext cx="3065887" cy="666646"/>
          </a:xfrm>
          <a:prstGeom prst="rect">
            <a:avLst/>
          </a:prstGeom>
        </p:spPr>
      </p:pic>
      <p:pic>
        <p:nvPicPr>
          <p:cNvPr id="6" name="Marcador de contenido 7">
            <a:extLst>
              <a:ext uri="{FF2B5EF4-FFF2-40B4-BE49-F238E27FC236}">
                <a16:creationId xmlns="" xmlns:a16="http://schemas.microsoft.com/office/drawing/2014/main" id="{AA9DE132-B518-F439-045A-2CB9210BFF9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" y="651471"/>
            <a:ext cx="12192001" cy="6242266"/>
          </a:xfrm>
          <a:prstGeom prst="rect">
            <a:avLst/>
          </a:prstGeom>
          <a:solidFill>
            <a:schemeClr val="bg2">
              <a:lumMod val="50000"/>
            </a:schemeClr>
          </a:solidFill>
          <a:ln w="76200"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5417CEA3-526B-CC97-0C17-A9B1A15554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655" y="3154"/>
            <a:ext cx="2443446" cy="5881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95A0FBB5-74BF-4B21-E47F-AC5D20A827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724" b="7172"/>
          <a:stretch/>
        </p:blipFill>
        <p:spPr>
          <a:xfrm>
            <a:off x="4338754" y="33476"/>
            <a:ext cx="3251200" cy="617995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47B83602-9EE6-8402-28AF-FC27C06E19E6}"/>
              </a:ext>
            </a:extLst>
          </p:cNvPr>
          <p:cNvCxnSpPr>
            <a:cxnSpLocks/>
          </p:cNvCxnSpPr>
          <p:nvPr/>
        </p:nvCxnSpPr>
        <p:spPr>
          <a:xfrm>
            <a:off x="-10639" y="651469"/>
            <a:ext cx="12202639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ítulo 9">
            <a:extLst>
              <a:ext uri="{FF2B5EF4-FFF2-40B4-BE49-F238E27FC236}">
                <a16:creationId xmlns="" xmlns:a16="http://schemas.microsoft.com/office/drawing/2014/main" id="{A17D6DD9-1CEE-4920-A44F-5E01B6231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38493"/>
            <a:ext cx="10515600" cy="852195"/>
          </a:xfr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s-ES" dirty="0">
                <a:latin typeface="Aharoni" panose="02010803020104030203" pitchFamily="2" charset="-79"/>
                <a:cs typeface="Aharoni" panose="02010803020104030203" pitchFamily="2" charset="-79"/>
              </a:rPr>
              <a:t>EMPRESA MISICUNI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="" xmlns:a16="http://schemas.microsoft.com/office/drawing/2014/main" id="{BA0128E5-7D58-4A91-904E-90A1B88BC3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73927"/>
            <a:ext cx="5157787" cy="823912"/>
          </a:xfr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s-ES" sz="3200" dirty="0"/>
              <a:t>MISIÓN</a:t>
            </a:r>
          </a:p>
        </p:txBody>
      </p:sp>
      <p:sp>
        <p:nvSpPr>
          <p:cNvPr id="12" name="Marcador de contenido 11">
            <a:extLst>
              <a:ext uri="{FF2B5EF4-FFF2-40B4-BE49-F238E27FC236}">
                <a16:creationId xmlns="" xmlns:a16="http://schemas.microsoft.com/office/drawing/2014/main" id="{FC3AC9D0-884F-4D48-BD54-AEA2DCBF2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90603"/>
            <a:ext cx="5157787" cy="3684588"/>
          </a:xfrm>
          <a:solidFill>
            <a:srgbClr val="92D05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3200" dirty="0"/>
              <a:t>Operar, mantener y expandir los sistemas de agua para consumo humano, riego y generación de energía eléctrica, que contribuya al desarrollo regional y nacional de manera sostenible y sustentable</a:t>
            </a:r>
          </a:p>
        </p:txBody>
      </p:sp>
      <p:sp>
        <p:nvSpPr>
          <p:cNvPr id="14" name="Marcador de texto 13">
            <a:extLst>
              <a:ext uri="{FF2B5EF4-FFF2-40B4-BE49-F238E27FC236}">
                <a16:creationId xmlns="" xmlns:a16="http://schemas.microsoft.com/office/drawing/2014/main" id="{879CEB91-31DF-4C24-84F0-EFA1FC8C0E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73927"/>
            <a:ext cx="5183188" cy="823912"/>
          </a:xfr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s-ES" sz="3200" dirty="0"/>
              <a:t>VISIÓN</a:t>
            </a:r>
          </a:p>
        </p:txBody>
      </p:sp>
      <p:sp>
        <p:nvSpPr>
          <p:cNvPr id="15" name="Marcador de contenido 14">
            <a:extLst>
              <a:ext uri="{FF2B5EF4-FFF2-40B4-BE49-F238E27FC236}">
                <a16:creationId xmlns="" xmlns:a16="http://schemas.microsoft.com/office/drawing/2014/main" id="{53148457-16BA-4963-8DCF-B5EAF05C2D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03855"/>
            <a:ext cx="5183188" cy="3684588"/>
          </a:xfrm>
          <a:solidFill>
            <a:srgbClr val="92D05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s-ES" sz="3200" dirty="0"/>
              <a:t>Ser una empresa eficiente, modelo de servicios de agua multipropósito, </a:t>
            </a:r>
            <a:r>
              <a:rPr lang="es-ES" sz="3200" dirty="0" smtClean="0"/>
              <a:t>comprometida </a:t>
            </a:r>
            <a:r>
              <a:rPr lang="es-ES" sz="3200" dirty="0"/>
              <a:t>con los usuarios, con niveles de excelencia. </a:t>
            </a:r>
          </a:p>
        </p:txBody>
      </p:sp>
      <p:sp>
        <p:nvSpPr>
          <p:cNvPr id="16" name="Título 9">
            <a:extLst>
              <a:ext uri="{FF2B5EF4-FFF2-40B4-BE49-F238E27FC236}">
                <a16:creationId xmlns="" xmlns:a16="http://schemas.microsoft.com/office/drawing/2014/main" id="{86CE471D-01F2-4FFC-A89E-45489DA6FA27}"/>
              </a:ext>
            </a:extLst>
          </p:cNvPr>
          <p:cNvSpPr txBox="1">
            <a:spLocks/>
          </p:cNvSpPr>
          <p:nvPr/>
        </p:nvSpPr>
        <p:spPr>
          <a:xfrm>
            <a:off x="455475" y="9538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/>
          </a:p>
        </p:txBody>
      </p:sp>
      <p:sp>
        <p:nvSpPr>
          <p:cNvPr id="17" name="Marcador de texto 10">
            <a:extLst>
              <a:ext uri="{FF2B5EF4-FFF2-40B4-BE49-F238E27FC236}">
                <a16:creationId xmlns="" xmlns:a16="http://schemas.microsoft.com/office/drawing/2014/main" id="{F2BC6D01-4F7B-4A1A-9D0C-28A2C13A8255}"/>
              </a:ext>
            </a:extLst>
          </p:cNvPr>
          <p:cNvSpPr txBox="1">
            <a:spLocks/>
          </p:cNvSpPr>
          <p:nvPr/>
        </p:nvSpPr>
        <p:spPr>
          <a:xfrm>
            <a:off x="455475" y="2269884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/>
          </a:p>
        </p:txBody>
      </p:sp>
      <p:sp>
        <p:nvSpPr>
          <p:cNvPr id="18" name="Marcador de contenido 11">
            <a:extLst>
              <a:ext uri="{FF2B5EF4-FFF2-40B4-BE49-F238E27FC236}">
                <a16:creationId xmlns="" xmlns:a16="http://schemas.microsoft.com/office/drawing/2014/main" id="{B619A54C-F200-4647-BC29-35E4586F8F1E}"/>
              </a:ext>
            </a:extLst>
          </p:cNvPr>
          <p:cNvSpPr txBox="1">
            <a:spLocks/>
          </p:cNvSpPr>
          <p:nvPr/>
        </p:nvSpPr>
        <p:spPr>
          <a:xfrm>
            <a:off x="455475" y="3093796"/>
            <a:ext cx="5157787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dirty="0"/>
          </a:p>
        </p:txBody>
      </p:sp>
      <p:sp>
        <p:nvSpPr>
          <p:cNvPr id="19" name="Marcador de texto 13">
            <a:extLst>
              <a:ext uri="{FF2B5EF4-FFF2-40B4-BE49-F238E27FC236}">
                <a16:creationId xmlns="" xmlns:a16="http://schemas.microsoft.com/office/drawing/2014/main" id="{3DE1DC91-0D41-425C-84E4-16C01D16E392}"/>
              </a:ext>
            </a:extLst>
          </p:cNvPr>
          <p:cNvSpPr txBox="1">
            <a:spLocks/>
          </p:cNvSpPr>
          <p:nvPr/>
        </p:nvSpPr>
        <p:spPr>
          <a:xfrm>
            <a:off x="5787887" y="2269884"/>
            <a:ext cx="5183188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/>
          </a:p>
        </p:txBody>
      </p:sp>
      <p:sp>
        <p:nvSpPr>
          <p:cNvPr id="20" name="Marcador de contenido 14">
            <a:extLst>
              <a:ext uri="{FF2B5EF4-FFF2-40B4-BE49-F238E27FC236}">
                <a16:creationId xmlns="" xmlns:a16="http://schemas.microsoft.com/office/drawing/2014/main" id="{2741F666-E1BB-40BA-9371-9A0ED996B189}"/>
              </a:ext>
            </a:extLst>
          </p:cNvPr>
          <p:cNvSpPr txBox="1">
            <a:spLocks/>
          </p:cNvSpPr>
          <p:nvPr/>
        </p:nvSpPr>
        <p:spPr>
          <a:xfrm>
            <a:off x="5787887" y="3093796"/>
            <a:ext cx="5183188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/>
          </a:p>
        </p:txBody>
      </p:sp>
      <p:pic>
        <p:nvPicPr>
          <p:cNvPr id="21" name="Picture 6" descr="Cinta Negra PNG, Dibujos, Vectores Para Descarga Gratuita - Pngtre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1740" y="757485"/>
            <a:ext cx="1314547" cy="13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69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F2370CCD-28DF-D996-497F-7F1698E6FF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3844" r="946" b="24594"/>
          <a:stretch/>
        </p:blipFill>
        <p:spPr>
          <a:xfrm>
            <a:off x="8808613" y="-15177"/>
            <a:ext cx="3065887" cy="666646"/>
          </a:xfrm>
          <a:prstGeom prst="rect">
            <a:avLst/>
          </a:prstGeom>
        </p:spPr>
      </p:pic>
      <p:pic>
        <p:nvPicPr>
          <p:cNvPr id="6" name="Marcador de contenido 7">
            <a:extLst>
              <a:ext uri="{FF2B5EF4-FFF2-40B4-BE49-F238E27FC236}">
                <a16:creationId xmlns:a16="http://schemas.microsoft.com/office/drawing/2014/main" xmlns="" id="{AA9DE132-B518-F439-045A-2CB9210BFF9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25625"/>
            <a:ext cx="12192001" cy="6242266"/>
          </a:xfrm>
          <a:prstGeom prst="rect">
            <a:avLst/>
          </a:prstGeom>
          <a:solidFill>
            <a:schemeClr val="bg2">
              <a:lumMod val="50000"/>
            </a:schemeClr>
          </a:solidFill>
          <a:ln w="76200"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417CEA3-526B-CC97-0C17-A9B1A15554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655" y="3154"/>
            <a:ext cx="2443446" cy="5881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95A0FBB5-74BF-4B21-E47F-AC5D20A827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724" b="7172"/>
          <a:stretch/>
        </p:blipFill>
        <p:spPr>
          <a:xfrm>
            <a:off x="4338754" y="33476"/>
            <a:ext cx="3251200" cy="617995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xmlns="" id="{47B83602-9EE6-8402-28AF-FC27C06E19E6}"/>
              </a:ext>
            </a:extLst>
          </p:cNvPr>
          <p:cNvCxnSpPr>
            <a:cxnSpLocks/>
          </p:cNvCxnSpPr>
          <p:nvPr/>
        </p:nvCxnSpPr>
        <p:spPr>
          <a:xfrm>
            <a:off x="0" y="634442"/>
            <a:ext cx="12202639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xmlns="" id="{290DD1EE-E241-4F17-B72E-23CD0E12EA85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68704" y="1269439"/>
          <a:ext cx="11705796" cy="5354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1ADA8AD0-4C23-91C0-C3FC-EFC62CE1BC74}"/>
              </a:ext>
            </a:extLst>
          </p:cNvPr>
          <p:cNvSpPr txBox="1"/>
          <p:nvPr/>
        </p:nvSpPr>
        <p:spPr>
          <a:xfrm>
            <a:off x="2300736" y="1216371"/>
            <a:ext cx="1983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44ECEC"/>
                </a:solidFill>
              </a:rPr>
              <a:t>177 MM3 </a:t>
            </a:r>
            <a:endParaRPr lang="es-BO" sz="1600" b="1" dirty="0">
              <a:solidFill>
                <a:srgbClr val="44ECEC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6FCFB3C3-CBEC-63D0-7C32-A24663B8E6B9}"/>
              </a:ext>
            </a:extLst>
          </p:cNvPr>
          <p:cNvSpPr txBox="1"/>
          <p:nvPr/>
        </p:nvSpPr>
        <p:spPr>
          <a:xfrm>
            <a:off x="10647814" y="1594811"/>
            <a:ext cx="1131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C000"/>
                </a:solidFill>
              </a:rPr>
              <a:t>N.A.M.O.</a:t>
            </a:r>
          </a:p>
          <a:p>
            <a:r>
              <a:rPr lang="es-ES" sz="1400" b="1" dirty="0">
                <a:solidFill>
                  <a:srgbClr val="FFC000"/>
                </a:solidFill>
              </a:rPr>
              <a:t>175 MM3</a:t>
            </a:r>
            <a:endParaRPr lang="es-BO" sz="1400" b="1" dirty="0">
              <a:solidFill>
                <a:srgbClr val="FFC000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B6AB1E37-FCB2-DA90-3C26-C58D2577151F}"/>
              </a:ext>
            </a:extLst>
          </p:cNvPr>
          <p:cNvSpPr txBox="1"/>
          <p:nvPr/>
        </p:nvSpPr>
        <p:spPr>
          <a:xfrm>
            <a:off x="9772862" y="3825953"/>
            <a:ext cx="1883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rgbClr val="92D050"/>
                </a:solidFill>
              </a:rPr>
              <a:t>RESGUARDO SEQUIAS</a:t>
            </a:r>
          </a:p>
          <a:p>
            <a:pPr algn="ctr"/>
            <a:r>
              <a:rPr lang="es-ES" sz="1400" b="1" dirty="0">
                <a:solidFill>
                  <a:srgbClr val="92D050"/>
                </a:solidFill>
              </a:rPr>
              <a:t>85 MM3</a:t>
            </a:r>
            <a:endParaRPr lang="es-BO" sz="1400" b="1" dirty="0">
              <a:solidFill>
                <a:srgbClr val="92D050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7ED8D138-5B42-3E17-DC8F-F6FC9B31C24D}"/>
              </a:ext>
            </a:extLst>
          </p:cNvPr>
          <p:cNvSpPr txBox="1"/>
          <p:nvPr/>
        </p:nvSpPr>
        <p:spPr>
          <a:xfrm>
            <a:off x="10515535" y="5094098"/>
            <a:ext cx="1140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rgbClr val="FF0000"/>
                </a:solidFill>
              </a:rPr>
              <a:t>N.A.M.I.N.O.</a:t>
            </a:r>
            <a:endParaRPr lang="es-BO" sz="1400" b="1" dirty="0">
              <a:solidFill>
                <a:srgbClr val="FF0000"/>
              </a:solidFill>
            </a:endParaRPr>
          </a:p>
          <a:p>
            <a:pPr algn="ctr"/>
            <a:r>
              <a:rPr lang="es-BO" sz="1400" b="1" dirty="0">
                <a:solidFill>
                  <a:srgbClr val="FF0000"/>
                </a:solidFill>
              </a:rPr>
              <a:t>32 MM3</a:t>
            </a:r>
            <a:endParaRPr lang="es-ES" sz="1400" b="1" dirty="0">
              <a:solidFill>
                <a:srgbClr val="FF0000"/>
              </a:solidFill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xmlns="" id="{33570141-1FF1-8ACA-4450-B14D41958845}"/>
              </a:ext>
            </a:extLst>
          </p:cNvPr>
          <p:cNvSpPr/>
          <p:nvPr/>
        </p:nvSpPr>
        <p:spPr>
          <a:xfrm>
            <a:off x="2763117" y="1522177"/>
            <a:ext cx="109385" cy="119943"/>
          </a:xfrm>
          <a:prstGeom prst="ellipse">
            <a:avLst/>
          </a:prstGeom>
          <a:solidFill>
            <a:srgbClr val="44ECE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9179380D-04E9-E78A-B317-1EEFB6044B2D}"/>
              </a:ext>
            </a:extLst>
          </p:cNvPr>
          <p:cNvSpPr txBox="1"/>
          <p:nvPr/>
        </p:nvSpPr>
        <p:spPr>
          <a:xfrm>
            <a:off x="1201549" y="668766"/>
            <a:ext cx="95129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b="1" u="sng" dirty="0">
                <a:solidFill>
                  <a:srgbClr val="002060"/>
                </a:solidFill>
                <a:latin typeface="Calibri" panose="020F0502020204030204"/>
              </a:rPr>
              <a:t>VOLUMENES EMBALSADOS PRESA MISICUNI</a:t>
            </a:r>
            <a:endParaRPr kumimoji="0" lang="es-ES" sz="28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6" descr="Cinta Negra PNG, Dibujos, Vectores Para Descarga Gratuita - Pngt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842" y="642422"/>
            <a:ext cx="1314547" cy="13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3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E0F1F28-7549-5374-14EE-F790FBC5A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385C6EEB-E691-F49E-5373-348F8F48D3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33844" r="946" b="24594"/>
          <a:stretch/>
        </p:blipFill>
        <p:spPr>
          <a:xfrm>
            <a:off x="8808613" y="-15177"/>
            <a:ext cx="3065887" cy="666646"/>
          </a:xfrm>
          <a:prstGeom prst="rect">
            <a:avLst/>
          </a:prstGeom>
        </p:spPr>
      </p:pic>
      <p:pic>
        <p:nvPicPr>
          <p:cNvPr id="6" name="Marcador de contenido 7">
            <a:extLst>
              <a:ext uri="{FF2B5EF4-FFF2-40B4-BE49-F238E27FC236}">
                <a16:creationId xmlns:a16="http://schemas.microsoft.com/office/drawing/2014/main" xmlns="" id="{A21C3893-F299-4FC1-75D7-A58B918D153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468"/>
            <a:ext cx="12192001" cy="6242266"/>
          </a:xfrm>
          <a:prstGeom prst="rect">
            <a:avLst/>
          </a:prstGeom>
          <a:solidFill>
            <a:schemeClr val="bg2">
              <a:lumMod val="50000"/>
            </a:schemeClr>
          </a:solidFill>
          <a:ln w="76200"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F570740B-F45A-040C-51EA-F24483C189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655" y="3154"/>
            <a:ext cx="2443446" cy="5881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057BFDA2-EE43-482C-D45D-F2055E22586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6724" b="7172"/>
          <a:stretch/>
        </p:blipFill>
        <p:spPr>
          <a:xfrm>
            <a:off x="4338754" y="33476"/>
            <a:ext cx="3251200" cy="617995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xmlns="" id="{2605F12D-BA02-5D08-07CC-D15C589674BD}"/>
              </a:ext>
            </a:extLst>
          </p:cNvPr>
          <p:cNvCxnSpPr>
            <a:cxnSpLocks/>
          </p:cNvCxnSpPr>
          <p:nvPr/>
        </p:nvCxnSpPr>
        <p:spPr>
          <a:xfrm>
            <a:off x="-10639" y="651469"/>
            <a:ext cx="12202639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044741B1-F1B0-A0FC-358F-E04B4C039BF4}"/>
              </a:ext>
            </a:extLst>
          </p:cNvPr>
          <p:cNvSpPr txBox="1"/>
          <p:nvPr/>
        </p:nvSpPr>
        <p:spPr>
          <a:xfrm>
            <a:off x="1800436" y="628523"/>
            <a:ext cx="83928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u="sng" dirty="0">
                <a:solidFill>
                  <a:srgbClr val="002060"/>
                </a:solidFill>
                <a:latin typeface="Calibri" panose="020F0502020204030204"/>
              </a:rPr>
              <a:t>DESCARGA DE FONDO </a:t>
            </a:r>
            <a:endParaRPr kumimoji="0" lang="es-BO" sz="16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n 10" descr="Edificio en frente de una roca&#10;&#10;El contenido generado por IA puede ser incorrecto.">
            <a:extLst>
              <a:ext uri="{FF2B5EF4-FFF2-40B4-BE49-F238E27FC236}">
                <a16:creationId xmlns:a16="http://schemas.microsoft.com/office/drawing/2014/main" xmlns="" id="{F5495EF2-1232-592D-F44C-E84896C1D21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16" y="1371277"/>
            <a:ext cx="3017519" cy="536447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2" name="Video de WhatsApp 2025-03-11 a las 16.32.22_eb1f14b4">
            <a:hlinkClick r:id="" action="ppaction://media"/>
            <a:extLst>
              <a:ext uri="{FF2B5EF4-FFF2-40B4-BE49-F238E27FC236}">
                <a16:creationId xmlns:a16="http://schemas.microsoft.com/office/drawing/2014/main" xmlns="" id="{EA00D044-C2CD-33E6-B1A6-AD9715F810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04236" y="1371276"/>
            <a:ext cx="3341582" cy="536447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773DECDF-D556-0030-D196-6B3C1236D0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69340" y="1295169"/>
            <a:ext cx="4999139" cy="235744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6" name="Imagen 15" descr="Imagen que contiene pequeño, puesto&#10;&#10;El contenido generado por IA puede ser incorrecto.">
            <a:extLst>
              <a:ext uri="{FF2B5EF4-FFF2-40B4-BE49-F238E27FC236}">
                <a16:creationId xmlns:a16="http://schemas.microsoft.com/office/drawing/2014/main" xmlns="" id="{E2A104E1-0133-7680-6A69-810E53AA1C5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340" y="3870637"/>
            <a:ext cx="4999139" cy="286511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5" name="Picture 6" descr="Cinta Negra PNG, Dibujos, Vectores Para Descarga Gratuita - Pngtre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842" y="642422"/>
            <a:ext cx="1314547" cy="13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75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E0F1F28-7549-5374-14EE-F790FBC5A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385C6EEB-E691-F49E-5373-348F8F48D3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3844" r="946" b="24594"/>
          <a:stretch/>
        </p:blipFill>
        <p:spPr>
          <a:xfrm>
            <a:off x="8808613" y="-15177"/>
            <a:ext cx="3065887" cy="666646"/>
          </a:xfrm>
          <a:prstGeom prst="rect">
            <a:avLst/>
          </a:prstGeom>
        </p:spPr>
      </p:pic>
      <p:pic>
        <p:nvPicPr>
          <p:cNvPr id="6" name="Marcador de contenido 7">
            <a:extLst>
              <a:ext uri="{FF2B5EF4-FFF2-40B4-BE49-F238E27FC236}">
                <a16:creationId xmlns:a16="http://schemas.microsoft.com/office/drawing/2014/main" xmlns="" id="{A21C3893-F299-4FC1-75D7-A58B918D153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39" y="651468"/>
            <a:ext cx="12192001" cy="6242266"/>
          </a:xfrm>
          <a:prstGeom prst="rect">
            <a:avLst/>
          </a:prstGeom>
          <a:solidFill>
            <a:schemeClr val="bg2">
              <a:lumMod val="50000"/>
            </a:schemeClr>
          </a:solidFill>
          <a:ln w="76200"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F570740B-F45A-040C-51EA-F24483C189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655" y="3154"/>
            <a:ext cx="2443446" cy="5881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057BFDA2-EE43-482C-D45D-F2055E2258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724" b="7172"/>
          <a:stretch/>
        </p:blipFill>
        <p:spPr>
          <a:xfrm>
            <a:off x="4338754" y="33476"/>
            <a:ext cx="3251200" cy="617995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xmlns="" id="{2605F12D-BA02-5D08-07CC-D15C589674BD}"/>
              </a:ext>
            </a:extLst>
          </p:cNvPr>
          <p:cNvCxnSpPr>
            <a:cxnSpLocks/>
          </p:cNvCxnSpPr>
          <p:nvPr/>
        </p:nvCxnSpPr>
        <p:spPr>
          <a:xfrm>
            <a:off x="-10639" y="651469"/>
            <a:ext cx="12202639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497C387B-6012-C124-1003-79F20B07C258}"/>
              </a:ext>
            </a:extLst>
          </p:cNvPr>
          <p:cNvSpPr txBox="1"/>
          <p:nvPr/>
        </p:nvSpPr>
        <p:spPr>
          <a:xfrm>
            <a:off x="1082286" y="745456"/>
            <a:ext cx="94692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u="sng" dirty="0">
                <a:solidFill>
                  <a:srgbClr val="002060"/>
                </a:solidFill>
              </a:rPr>
              <a:t>TRATAMIENTO DE AGUA Y LABORATORIO</a:t>
            </a:r>
            <a:endParaRPr kumimoji="0" lang="es-BO" sz="16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944976A3-AABD-45FF-1368-456CE90A76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748" y="1291343"/>
            <a:ext cx="9045689" cy="5563503"/>
          </a:xfrm>
          <a:prstGeom prst="rect">
            <a:avLst/>
          </a:prstGeom>
        </p:spPr>
      </p:pic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xmlns="" id="{DC676A56-34BB-661C-F871-FDD76B3D9218}"/>
              </a:ext>
            </a:extLst>
          </p:cNvPr>
          <p:cNvSpPr/>
          <p:nvPr/>
        </p:nvSpPr>
        <p:spPr>
          <a:xfrm>
            <a:off x="9205522" y="4707012"/>
            <a:ext cx="2923047" cy="85964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b="1" dirty="0">
                <a:cs typeface="Arial" panose="020B0604020202020204" pitchFamily="34" charset="0"/>
              </a:rPr>
              <a:t>INCREMENTO</a:t>
            </a:r>
          </a:p>
          <a:p>
            <a:pPr algn="ctr"/>
            <a:r>
              <a:rPr lang="es-BO" b="1" dirty="0">
                <a:cs typeface="Arial" panose="020B0604020202020204" pitchFamily="34" charset="0"/>
              </a:rPr>
              <a:t>377 % EN CAUDAL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xmlns="" id="{14E720DD-046D-1809-189C-A1FFE90FF7FA}"/>
              </a:ext>
            </a:extLst>
          </p:cNvPr>
          <p:cNvSpPr/>
          <p:nvPr/>
        </p:nvSpPr>
        <p:spPr>
          <a:xfrm>
            <a:off x="9205522" y="2194224"/>
            <a:ext cx="2923047" cy="85964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b="1" dirty="0">
                <a:cs typeface="Arial" panose="020B0604020202020204" pitchFamily="34" charset="0"/>
              </a:rPr>
              <a:t>INCREMENTO</a:t>
            </a:r>
          </a:p>
          <a:p>
            <a:pPr algn="ctr"/>
            <a:r>
              <a:rPr lang="es-BO" b="1" dirty="0">
                <a:cs typeface="Arial" panose="020B0604020202020204" pitchFamily="34" charset="0"/>
              </a:rPr>
              <a:t>403 % EN VOLUMEN</a:t>
            </a:r>
          </a:p>
        </p:txBody>
      </p:sp>
      <p:pic>
        <p:nvPicPr>
          <p:cNvPr id="11" name="Picture 6" descr="Cinta Negra PNG, Dibujos, Vectores Para Descarga Gratuita - Pngt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842" y="642422"/>
            <a:ext cx="1314547" cy="13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53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1137590-F783-3ECB-BC58-EC6052242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652BC801-0BCB-966C-2DB2-B785423123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3844" r="946" b="24594"/>
          <a:stretch/>
        </p:blipFill>
        <p:spPr>
          <a:xfrm>
            <a:off x="8808613" y="-15177"/>
            <a:ext cx="3065887" cy="666646"/>
          </a:xfrm>
          <a:prstGeom prst="rect">
            <a:avLst/>
          </a:prstGeom>
        </p:spPr>
      </p:pic>
      <p:pic>
        <p:nvPicPr>
          <p:cNvPr id="6" name="Marcador de contenido 7">
            <a:extLst>
              <a:ext uri="{FF2B5EF4-FFF2-40B4-BE49-F238E27FC236}">
                <a16:creationId xmlns:a16="http://schemas.microsoft.com/office/drawing/2014/main" xmlns="" id="{BE39CADA-1B71-CD52-DA56-C3DD62EB193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469"/>
            <a:ext cx="12192001" cy="6242266"/>
          </a:xfrm>
          <a:prstGeom prst="rect">
            <a:avLst/>
          </a:prstGeom>
          <a:solidFill>
            <a:schemeClr val="bg2">
              <a:lumMod val="50000"/>
            </a:schemeClr>
          </a:solidFill>
          <a:ln w="76200"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6D220EB5-B7AF-EE1E-92C3-EF15998088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655" y="3154"/>
            <a:ext cx="2443446" cy="5881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51414A7F-8D7E-93FE-4ABF-A6268127E4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724" b="7172"/>
          <a:stretch/>
        </p:blipFill>
        <p:spPr>
          <a:xfrm>
            <a:off x="4338754" y="33476"/>
            <a:ext cx="3251200" cy="617995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xmlns="" id="{3A3C560C-F4EC-A6D6-9A42-8DCB58AFA069}"/>
              </a:ext>
            </a:extLst>
          </p:cNvPr>
          <p:cNvCxnSpPr>
            <a:cxnSpLocks/>
          </p:cNvCxnSpPr>
          <p:nvPr/>
        </p:nvCxnSpPr>
        <p:spPr>
          <a:xfrm>
            <a:off x="-10639" y="651469"/>
            <a:ext cx="12202639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E0B4A5B3-8D9B-D222-0AB0-BD4E39265F47}"/>
              </a:ext>
            </a:extLst>
          </p:cNvPr>
          <p:cNvSpPr txBox="1"/>
          <p:nvPr/>
        </p:nvSpPr>
        <p:spPr>
          <a:xfrm>
            <a:off x="1752920" y="678309"/>
            <a:ext cx="870278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u="sng" dirty="0">
                <a:solidFill>
                  <a:srgbClr val="002060"/>
                </a:solidFill>
              </a:rPr>
              <a:t>VOLUMENES DE AGUA ENTREGADOS A SEMAPA 2020-2024 </a:t>
            </a:r>
            <a:endParaRPr kumimoji="0" lang="es-BO" sz="16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xmlns="" id="{D083B71E-C078-56C9-EAD2-25EFB9CAF73B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91344" y="1649826"/>
          <a:ext cx="11737304" cy="4947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0" name="Picture 6" descr="Cinta Negra PNG, Dibujos, Vectores Para Descarga Gratuita - Pngt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842" y="642422"/>
            <a:ext cx="1314547" cy="13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88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A6E0F0A-8E65-DD7F-C26B-E2EE3A841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DE076F1A-4784-5F91-D676-0FF37633A5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3844" r="946" b="24594"/>
          <a:stretch/>
        </p:blipFill>
        <p:spPr>
          <a:xfrm>
            <a:off x="8808613" y="-15177"/>
            <a:ext cx="3065887" cy="666646"/>
          </a:xfrm>
          <a:prstGeom prst="rect">
            <a:avLst/>
          </a:prstGeom>
        </p:spPr>
      </p:pic>
      <p:pic>
        <p:nvPicPr>
          <p:cNvPr id="6" name="Marcador de contenido 7">
            <a:extLst>
              <a:ext uri="{FF2B5EF4-FFF2-40B4-BE49-F238E27FC236}">
                <a16:creationId xmlns:a16="http://schemas.microsoft.com/office/drawing/2014/main" xmlns="" id="{E5864B1F-DBA8-CE88-7674-0A625E5689B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469"/>
            <a:ext cx="12192001" cy="6242266"/>
          </a:xfrm>
          <a:prstGeom prst="rect">
            <a:avLst/>
          </a:prstGeom>
          <a:solidFill>
            <a:schemeClr val="bg2">
              <a:lumMod val="50000"/>
            </a:schemeClr>
          </a:solidFill>
          <a:ln w="76200"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65170F0D-5CEB-B8AC-CCBA-570C72117A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655" y="3154"/>
            <a:ext cx="2443446" cy="5881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2175FDE5-F6C1-6E2B-F553-DAC213046B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724" b="7172"/>
          <a:stretch/>
        </p:blipFill>
        <p:spPr>
          <a:xfrm>
            <a:off x="4338754" y="33476"/>
            <a:ext cx="3251200" cy="617995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xmlns="" id="{134A89AC-23EA-02A8-F533-818E82D4BCEE}"/>
              </a:ext>
            </a:extLst>
          </p:cNvPr>
          <p:cNvCxnSpPr>
            <a:cxnSpLocks/>
          </p:cNvCxnSpPr>
          <p:nvPr/>
        </p:nvCxnSpPr>
        <p:spPr>
          <a:xfrm>
            <a:off x="-10639" y="651469"/>
            <a:ext cx="12202639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5BCD1B34-CFEF-C24F-C802-27C32F78BA5D}"/>
              </a:ext>
            </a:extLst>
          </p:cNvPr>
          <p:cNvSpPr txBox="1"/>
          <p:nvPr/>
        </p:nvSpPr>
        <p:spPr>
          <a:xfrm>
            <a:off x="2705101" y="684687"/>
            <a:ext cx="69146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u="sng" dirty="0">
                <a:solidFill>
                  <a:srgbClr val="002060"/>
                </a:solidFill>
              </a:rPr>
              <a:t>GENERACION DE ENERGIA ELECTRICA </a:t>
            </a:r>
            <a:endParaRPr kumimoji="0" lang="es-BO" sz="16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1">
            <a:extLst>
              <a:ext uri="{FF2B5EF4-FFF2-40B4-BE49-F238E27FC236}">
                <a16:creationId xmlns:a16="http://schemas.microsoft.com/office/drawing/2014/main" xmlns="" id="{09B8EECD-2947-9795-143F-0851EB0839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-21305" y="1308401"/>
            <a:ext cx="12085907" cy="5431161"/>
          </a:xfrm>
          <a:prstGeom prst="rect">
            <a:avLst/>
          </a:prstGeom>
        </p:spPr>
      </p:pic>
      <p:pic>
        <p:nvPicPr>
          <p:cNvPr id="10" name="Picture 6" descr="Cinta Negra PNG, Dibujos, Vectores Para Descarga Gratuita - Pngt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842" y="642422"/>
            <a:ext cx="1314547" cy="13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8232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3731C6D-0CCA-1A22-2E35-F39643B40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481195E8-B394-68C3-781E-E148FC95F8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3844" r="946" b="24594"/>
          <a:stretch/>
        </p:blipFill>
        <p:spPr>
          <a:xfrm>
            <a:off x="8808613" y="-15177"/>
            <a:ext cx="3065887" cy="666646"/>
          </a:xfrm>
          <a:prstGeom prst="rect">
            <a:avLst/>
          </a:prstGeom>
        </p:spPr>
      </p:pic>
      <p:pic>
        <p:nvPicPr>
          <p:cNvPr id="6" name="Marcador de contenido 7">
            <a:extLst>
              <a:ext uri="{FF2B5EF4-FFF2-40B4-BE49-F238E27FC236}">
                <a16:creationId xmlns:a16="http://schemas.microsoft.com/office/drawing/2014/main" xmlns="" id="{B78ABCE4-7854-9652-0291-771E4FBBAD3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469"/>
            <a:ext cx="12192001" cy="6242266"/>
          </a:xfrm>
          <a:prstGeom prst="rect">
            <a:avLst/>
          </a:prstGeom>
          <a:solidFill>
            <a:schemeClr val="bg2">
              <a:lumMod val="50000"/>
            </a:schemeClr>
          </a:solidFill>
          <a:ln w="76200"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1884D8DC-98B6-AAF0-EDA4-0763D9BDF0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655" y="3154"/>
            <a:ext cx="2443446" cy="5881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A1F722A1-CB42-DB4E-CB1F-16DBE1B59C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724" b="7172"/>
          <a:stretch/>
        </p:blipFill>
        <p:spPr>
          <a:xfrm>
            <a:off x="4338754" y="33476"/>
            <a:ext cx="3251200" cy="617995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xmlns="" id="{3735FF86-9869-3FC6-C2D8-D5BD95BCB2AF}"/>
              </a:ext>
            </a:extLst>
          </p:cNvPr>
          <p:cNvCxnSpPr>
            <a:cxnSpLocks/>
          </p:cNvCxnSpPr>
          <p:nvPr/>
        </p:nvCxnSpPr>
        <p:spPr>
          <a:xfrm>
            <a:off x="-10639" y="651469"/>
            <a:ext cx="12202639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xmlns="" id="{5FFDDCEB-185B-0BB5-B5F9-A403EFCE190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03986" y="1348686"/>
          <a:ext cx="12000656" cy="5275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FA98ED2F-3CFA-9196-9AC2-1A68B3155273}"/>
              </a:ext>
            </a:extLst>
          </p:cNvPr>
          <p:cNvSpPr txBox="1"/>
          <p:nvPr/>
        </p:nvSpPr>
        <p:spPr>
          <a:xfrm>
            <a:off x="1986600" y="707691"/>
            <a:ext cx="82354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u="sng" dirty="0">
                <a:solidFill>
                  <a:srgbClr val="002060"/>
                </a:solidFill>
              </a:rPr>
              <a:t>UNIDAD SOCIAL Y DISTRIBUCION DE RIEGO </a:t>
            </a:r>
            <a:endParaRPr kumimoji="0" lang="es-BO" sz="16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6" descr="Cinta Negra PNG, Dibujos, Vectores Para Descarga Gratuita - Pngt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842" y="642422"/>
            <a:ext cx="1314547" cy="13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5214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33E6F15-A72C-E2FC-98BD-D3E979D5A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DBC51393-510A-2117-70CA-D7F670AB52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3844" r="946" b="24594"/>
          <a:stretch/>
        </p:blipFill>
        <p:spPr>
          <a:xfrm>
            <a:off x="8808613" y="-15177"/>
            <a:ext cx="3065887" cy="666646"/>
          </a:xfrm>
          <a:prstGeom prst="rect">
            <a:avLst/>
          </a:prstGeom>
        </p:spPr>
      </p:pic>
      <p:pic>
        <p:nvPicPr>
          <p:cNvPr id="6" name="Marcador de contenido 7">
            <a:extLst>
              <a:ext uri="{FF2B5EF4-FFF2-40B4-BE49-F238E27FC236}">
                <a16:creationId xmlns="" xmlns:a16="http://schemas.microsoft.com/office/drawing/2014/main" id="{60DF719C-2EC8-C01E-AAE2-761368DFC78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302"/>
            <a:ext cx="12192001" cy="6242266"/>
          </a:xfrm>
          <a:prstGeom prst="rect">
            <a:avLst/>
          </a:prstGeom>
          <a:solidFill>
            <a:schemeClr val="bg2">
              <a:lumMod val="50000"/>
            </a:schemeClr>
          </a:solidFill>
          <a:ln w="76200"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4EE04860-56EF-18D5-E1DF-64A9532F39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655" y="3154"/>
            <a:ext cx="2443446" cy="5881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934F9DD7-F1BC-94E6-2F9E-6428620BFB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724" b="7172"/>
          <a:stretch/>
        </p:blipFill>
        <p:spPr>
          <a:xfrm>
            <a:off x="4338754" y="33476"/>
            <a:ext cx="3251200" cy="617995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BB7169E1-CB61-C575-5D59-580CF3C97708}"/>
              </a:ext>
            </a:extLst>
          </p:cNvPr>
          <p:cNvCxnSpPr>
            <a:cxnSpLocks/>
          </p:cNvCxnSpPr>
          <p:nvPr/>
        </p:nvCxnSpPr>
        <p:spPr>
          <a:xfrm>
            <a:off x="-10639" y="651469"/>
            <a:ext cx="12202639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599D126E-42ED-814C-68BD-4C98A8056B26}"/>
              </a:ext>
            </a:extLst>
          </p:cNvPr>
          <p:cNvSpPr txBox="1"/>
          <p:nvPr/>
        </p:nvSpPr>
        <p:spPr>
          <a:xfrm>
            <a:off x="2255407" y="902755"/>
            <a:ext cx="71552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u="sng" dirty="0" smtClean="0">
                <a:solidFill>
                  <a:srgbClr val="002060"/>
                </a:solidFill>
              </a:rPr>
              <a:t>POBLACIÓN BENEFICIARIA</a:t>
            </a:r>
            <a:endParaRPr kumimoji="0" lang="es-BO" sz="16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6" descr="Cinta Negra PNG, Dibujos, Vectores Para Descarga Gratuita - Pngtre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842" y="642422"/>
            <a:ext cx="1314547" cy="13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xmlns="" id="{4A0ACBE9-0E8E-2CB7-FA7C-8291BB1531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024576"/>
              </p:ext>
            </p:extLst>
          </p:nvPr>
        </p:nvGraphicFramePr>
        <p:xfrm>
          <a:off x="766482" y="2057137"/>
          <a:ext cx="9847761" cy="3954787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2549275">
                  <a:extLst>
                    <a:ext uri="{9D8B030D-6E8A-4147-A177-3AD203B41FA5}">
                      <a16:colId xmlns:a16="http://schemas.microsoft.com/office/drawing/2014/main" xmlns="" val="158028709"/>
                    </a:ext>
                  </a:extLst>
                </a:gridCol>
                <a:gridCol w="2170643"/>
                <a:gridCol w="2474259">
                  <a:extLst>
                    <a:ext uri="{9D8B030D-6E8A-4147-A177-3AD203B41FA5}">
                      <a16:colId xmlns:a16="http://schemas.microsoft.com/office/drawing/2014/main" xmlns="" val="2623318413"/>
                    </a:ext>
                  </a:extLst>
                </a:gridCol>
                <a:gridCol w="2653584">
                  <a:extLst>
                    <a:ext uri="{9D8B030D-6E8A-4147-A177-3AD203B41FA5}">
                      <a16:colId xmlns:a16="http://schemas.microsoft.com/office/drawing/2014/main" xmlns="" val="2987407327"/>
                    </a:ext>
                  </a:extLst>
                </a:gridCol>
              </a:tblGrid>
              <a:tr h="879152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es-BO" sz="2000" dirty="0">
                          <a:solidFill>
                            <a:schemeClr val="tx1"/>
                          </a:solidFill>
                          <a:effectLst/>
                        </a:rPr>
                        <a:t>SISTEMA</a:t>
                      </a:r>
                      <a:endParaRPr lang="es-BO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67" marR="43967" marT="0" marB="0" anchor="ctr"/>
                </a:tc>
                <a:tc>
                  <a:txBody>
                    <a:bodyPr/>
                    <a:lstStyle/>
                    <a:p>
                      <a:pPr marL="457200" algn="ctr" defTabSz="914400" rtl="0" eaLnBrk="1" latinLnBrk="0" hangingPunct="1">
                        <a:lnSpc>
                          <a:spcPct val="107000"/>
                        </a:lnSpc>
                      </a:pPr>
                      <a:r>
                        <a:rPr lang="es-BO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CAUDAL</a:t>
                      </a:r>
                    </a:p>
                    <a:p>
                      <a:pPr marL="457200" algn="ctr" defTabSz="914400" rtl="0" eaLnBrk="1" latinLnBrk="0" hangingPunct="1">
                        <a:lnSpc>
                          <a:spcPct val="107000"/>
                        </a:lnSpc>
                      </a:pPr>
                      <a:r>
                        <a:rPr lang="es-BO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(L/S)</a:t>
                      </a:r>
                      <a:endParaRPr lang="es-BO" sz="2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3967" marR="43967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es-BO" sz="2000" dirty="0" smtClean="0">
                          <a:solidFill>
                            <a:schemeClr val="tx1"/>
                          </a:solidFill>
                          <a:effectLst/>
                        </a:rPr>
                        <a:t>RIEGO </a:t>
                      </a:r>
                    </a:p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es-BO" sz="2000" dirty="0" smtClean="0">
                          <a:solidFill>
                            <a:schemeClr val="tx1"/>
                          </a:solidFill>
                          <a:effectLst/>
                        </a:rPr>
                        <a:t>HA</a:t>
                      </a:r>
                      <a:endParaRPr lang="es-BO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67" marR="43967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es-BO" sz="2000" dirty="0">
                          <a:solidFill>
                            <a:schemeClr val="tx1"/>
                          </a:solidFill>
                          <a:effectLst/>
                        </a:rPr>
                        <a:t>FAMILIAS BENEFICIADAS</a:t>
                      </a:r>
                      <a:endParaRPr lang="es-BO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67" marR="43967" marT="0" marB="0" anchor="ctr"/>
                </a:tc>
                <a:extLst>
                  <a:ext uri="{0D108BD9-81ED-4DB2-BD59-A6C34878D82A}">
                    <a16:rowId xmlns:a16="http://schemas.microsoft.com/office/drawing/2014/main" xmlns="" val="280630805"/>
                  </a:ext>
                </a:extLst>
              </a:tr>
              <a:tr h="578224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</a:pPr>
                      <a:r>
                        <a:rPr lang="es-BO" sz="2000" dirty="0">
                          <a:solidFill>
                            <a:schemeClr val="tx1"/>
                          </a:solidFill>
                          <a:effectLst/>
                        </a:rPr>
                        <a:t>RAMAL ESTE</a:t>
                      </a:r>
                      <a:endParaRPr lang="es-BO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67" marR="43967" marT="0" marB="0" anchor="ctr"/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07000"/>
                        </a:lnSpc>
                      </a:pPr>
                      <a:r>
                        <a:rPr lang="es-BO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145</a:t>
                      </a:r>
                      <a:endParaRPr lang="es-BO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67" marR="43967" marT="0" marB="0" anchor="ctr"/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07000"/>
                        </a:lnSpc>
                      </a:pPr>
                      <a:r>
                        <a:rPr lang="es-BO" sz="2000" dirty="0" smtClean="0">
                          <a:solidFill>
                            <a:schemeClr val="tx1"/>
                          </a:solidFill>
                          <a:effectLst/>
                        </a:rPr>
                        <a:t>511</a:t>
                      </a:r>
                      <a:endParaRPr lang="es-BO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67" marR="43967" marT="0" marB="0" anchor="ctr"/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07000"/>
                        </a:lnSpc>
                      </a:pPr>
                      <a:r>
                        <a:rPr lang="es-BO" sz="2000" dirty="0" smtClean="0">
                          <a:solidFill>
                            <a:schemeClr val="tx1"/>
                          </a:solidFill>
                          <a:effectLst/>
                        </a:rPr>
                        <a:t>820</a:t>
                      </a:r>
                      <a:endParaRPr lang="es-BO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67" marR="43967" marT="0" marB="0" anchor="ctr"/>
                </a:tc>
                <a:extLst>
                  <a:ext uri="{0D108BD9-81ED-4DB2-BD59-A6C34878D82A}">
                    <a16:rowId xmlns:a16="http://schemas.microsoft.com/office/drawing/2014/main" xmlns="" val="2683613654"/>
                  </a:ext>
                </a:extLst>
              </a:tr>
              <a:tr h="672353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</a:pPr>
                      <a:r>
                        <a:rPr lang="es-BO" sz="2000" dirty="0">
                          <a:solidFill>
                            <a:schemeClr val="tx1"/>
                          </a:solidFill>
                          <a:effectLst/>
                        </a:rPr>
                        <a:t>RAMAL CENTRAL</a:t>
                      </a:r>
                      <a:endParaRPr lang="es-BO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67" marR="43967" marT="0" marB="0" anchor="ctr"/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07000"/>
                        </a:lnSpc>
                      </a:pPr>
                      <a:r>
                        <a:rPr lang="es-BO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390</a:t>
                      </a:r>
                      <a:endParaRPr lang="es-BO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67" marR="43967" marT="0" marB="0" anchor="ctr"/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07000"/>
                        </a:lnSpc>
                      </a:pPr>
                      <a:r>
                        <a:rPr lang="es-BO" sz="2000" dirty="0" smtClean="0">
                          <a:solidFill>
                            <a:schemeClr val="tx1"/>
                          </a:solidFill>
                          <a:effectLst/>
                        </a:rPr>
                        <a:t>1000</a:t>
                      </a:r>
                    </a:p>
                    <a:p>
                      <a:pPr marL="457200" algn="r">
                        <a:lnSpc>
                          <a:spcPct val="107000"/>
                        </a:lnSpc>
                      </a:pPr>
                      <a:endParaRPr lang="es-BO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67" marR="43967" marT="0" marB="0" anchor="ctr"/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07000"/>
                        </a:lnSpc>
                      </a:pPr>
                      <a:r>
                        <a:rPr lang="es-BO" sz="2000" dirty="0" smtClean="0">
                          <a:solidFill>
                            <a:schemeClr val="tx1"/>
                          </a:solidFill>
                          <a:effectLst/>
                        </a:rPr>
                        <a:t>1280</a:t>
                      </a:r>
                      <a:endParaRPr lang="es-BO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67" marR="43967" marT="0" marB="0" anchor="ctr"/>
                </a:tc>
                <a:extLst>
                  <a:ext uri="{0D108BD9-81ED-4DB2-BD59-A6C34878D82A}">
                    <a16:rowId xmlns:a16="http://schemas.microsoft.com/office/drawing/2014/main" xmlns="" val="790830628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</a:pPr>
                      <a:r>
                        <a:rPr lang="es-BO" sz="2000" dirty="0">
                          <a:solidFill>
                            <a:schemeClr val="tx1"/>
                          </a:solidFill>
                          <a:effectLst/>
                        </a:rPr>
                        <a:t>RAMAL OESTE</a:t>
                      </a:r>
                      <a:endParaRPr lang="es-BO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67" marR="43967" marT="0" marB="0" anchor="ctr"/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07000"/>
                        </a:lnSpc>
                      </a:pPr>
                      <a:r>
                        <a:rPr lang="es-BO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250</a:t>
                      </a:r>
                      <a:endParaRPr lang="es-BO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67" marR="43967" marT="0" marB="0" anchor="ctr"/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07000"/>
                        </a:lnSpc>
                      </a:pPr>
                      <a:r>
                        <a:rPr lang="es-BO" sz="2000" dirty="0" smtClean="0">
                          <a:solidFill>
                            <a:schemeClr val="tx1"/>
                          </a:solidFill>
                          <a:effectLst/>
                        </a:rPr>
                        <a:t>785</a:t>
                      </a:r>
                      <a:endParaRPr lang="es-BO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67" marR="43967" marT="0" marB="0" anchor="ctr"/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07000"/>
                        </a:lnSpc>
                      </a:pPr>
                      <a:r>
                        <a:rPr lang="es-BO" sz="2000" dirty="0" smtClean="0">
                          <a:solidFill>
                            <a:schemeClr val="tx1"/>
                          </a:solidFill>
                          <a:effectLst/>
                        </a:rPr>
                        <a:t>1070</a:t>
                      </a:r>
                      <a:endParaRPr lang="es-BO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67" marR="43967" marT="0" marB="0" anchor="ctr"/>
                </a:tc>
                <a:extLst>
                  <a:ext uri="{0D108BD9-81ED-4DB2-BD59-A6C34878D82A}">
                    <a16:rowId xmlns:a16="http://schemas.microsoft.com/office/drawing/2014/main" xmlns="" val="2191379541"/>
                  </a:ext>
                </a:extLst>
              </a:tr>
              <a:tr h="766482">
                <a:tc>
                  <a:txBody>
                    <a:bodyPr/>
                    <a:lstStyle/>
                    <a:p>
                      <a:pPr marL="457200" algn="l" defTabSz="914400" rtl="0" eaLnBrk="1" latinLnBrk="0" hangingPunct="1">
                        <a:lnSpc>
                          <a:spcPct val="107000"/>
                        </a:lnSpc>
                      </a:pPr>
                      <a:r>
                        <a:rPr lang="es-BO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COMPENSACIÓN</a:t>
                      </a:r>
                      <a:endParaRPr lang="es-BO" sz="2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3967" marR="43967" marT="0" marB="0" anchor="ctr"/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07000"/>
                        </a:lnSpc>
                      </a:pPr>
                      <a:r>
                        <a:rPr lang="es-BO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180</a:t>
                      </a:r>
                      <a:endParaRPr lang="es-BO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67" marR="43967" marT="0" marB="0" anchor="ctr"/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07000"/>
                        </a:lnSpc>
                      </a:pPr>
                      <a:r>
                        <a:rPr lang="es-BO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305</a:t>
                      </a:r>
                      <a:endParaRPr lang="es-BO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67" marR="43967" marT="0" marB="0" anchor="ctr"/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07000"/>
                        </a:lnSpc>
                      </a:pPr>
                      <a:r>
                        <a:rPr lang="es-BO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413</a:t>
                      </a:r>
                      <a:endParaRPr lang="es-BO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67" marR="43967" marT="0" marB="0" anchor="ctr"/>
                </a:tc>
              </a:tr>
              <a:tr h="372776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es-BO" sz="2000" dirty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es-BO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67" marR="43967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07000"/>
                        </a:lnSpc>
                      </a:pPr>
                      <a:endParaRPr lang="es-BO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67" marR="43967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07000"/>
                        </a:lnSpc>
                      </a:pPr>
                      <a:r>
                        <a:rPr lang="es-BO" sz="2000" b="1" dirty="0" smtClean="0">
                          <a:solidFill>
                            <a:schemeClr val="tx1"/>
                          </a:solidFill>
                          <a:effectLst/>
                        </a:rPr>
                        <a:t>2601</a:t>
                      </a:r>
                      <a:endParaRPr lang="es-BO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67" marR="43967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07000"/>
                        </a:lnSpc>
                      </a:pPr>
                      <a:r>
                        <a:rPr lang="es-BO" sz="2000" b="1" dirty="0" smtClean="0">
                          <a:solidFill>
                            <a:schemeClr val="tx1"/>
                          </a:solidFill>
                          <a:effectLst/>
                        </a:rPr>
                        <a:t>3583 </a:t>
                      </a:r>
                      <a:endParaRPr lang="es-BO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67" marR="43967" marT="0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699462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38656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8E26BEF-0FA5-E8F0-3E04-3312DAD34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3648D4FE-9045-F58A-5405-609F336F0F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3844" r="946" b="24594"/>
          <a:stretch/>
        </p:blipFill>
        <p:spPr>
          <a:xfrm>
            <a:off x="8827663" y="27120"/>
            <a:ext cx="3065887" cy="617995"/>
          </a:xfrm>
          <a:prstGeom prst="rect">
            <a:avLst/>
          </a:prstGeom>
        </p:spPr>
      </p:pic>
      <p:pic>
        <p:nvPicPr>
          <p:cNvPr id="6" name="Marcador de contenido 7">
            <a:extLst>
              <a:ext uri="{FF2B5EF4-FFF2-40B4-BE49-F238E27FC236}">
                <a16:creationId xmlns:a16="http://schemas.microsoft.com/office/drawing/2014/main" xmlns="" id="{307C0A9A-939E-5BE8-42CB-A61730E9F22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8702"/>
            <a:ext cx="12192001" cy="6105900"/>
          </a:xfrm>
          <a:prstGeom prst="rect">
            <a:avLst/>
          </a:prstGeom>
          <a:solidFill>
            <a:schemeClr val="bg2">
              <a:lumMod val="50000"/>
            </a:schemeClr>
          </a:solidFill>
          <a:ln w="76200"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46B63966-ACA1-E7B8-2F2C-CB401D867A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8957" y="41973"/>
            <a:ext cx="2350988" cy="56589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1998BC81-7686-A7FA-F1D9-FA8C6B358D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724" b="7172"/>
          <a:stretch/>
        </p:blipFill>
        <p:spPr>
          <a:xfrm>
            <a:off x="-10639" y="32448"/>
            <a:ext cx="3251200" cy="617995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xmlns="" id="{BE2862E8-D012-B8C2-59B3-CB1EE586D123}"/>
              </a:ext>
            </a:extLst>
          </p:cNvPr>
          <p:cNvCxnSpPr>
            <a:cxnSpLocks/>
          </p:cNvCxnSpPr>
          <p:nvPr/>
        </p:nvCxnSpPr>
        <p:spPr>
          <a:xfrm>
            <a:off x="-10639" y="699094"/>
            <a:ext cx="12202639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D1421DA1-1EEE-96E8-AB30-F1789F732AE4}"/>
              </a:ext>
            </a:extLst>
          </p:cNvPr>
          <p:cNvSpPr txBox="1"/>
          <p:nvPr/>
        </p:nvSpPr>
        <p:spPr>
          <a:xfrm>
            <a:off x="2130251" y="755554"/>
            <a:ext cx="71552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u="sng" dirty="0">
                <a:solidFill>
                  <a:srgbClr val="002060"/>
                </a:solidFill>
              </a:rPr>
              <a:t>DISTRIBUCION DE AGUA POTABLE </a:t>
            </a:r>
            <a:endParaRPr kumimoji="0" lang="es-BO" sz="16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AF02FCDA-7A29-B173-3CF0-B4A3E0E9FB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26" y="1340329"/>
            <a:ext cx="9199746" cy="54096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Diagrama de flujo: disco magnético 7">
            <a:extLst>
              <a:ext uri="{FF2B5EF4-FFF2-40B4-BE49-F238E27FC236}">
                <a16:creationId xmlns:a16="http://schemas.microsoft.com/office/drawing/2014/main" xmlns="" id="{47F0AB43-01D4-7C12-62B7-8257D4BCFCDD}"/>
              </a:ext>
            </a:extLst>
          </p:cNvPr>
          <p:cNvSpPr/>
          <p:nvPr/>
        </p:nvSpPr>
        <p:spPr>
          <a:xfrm>
            <a:off x="1514948" y="1534113"/>
            <a:ext cx="219075" cy="180975"/>
          </a:xfrm>
          <a:prstGeom prst="flowChartMagneticDisk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2" name="Diagrama de flujo: disco magnético 11">
            <a:extLst>
              <a:ext uri="{FF2B5EF4-FFF2-40B4-BE49-F238E27FC236}">
                <a16:creationId xmlns:a16="http://schemas.microsoft.com/office/drawing/2014/main" xmlns="" id="{AD768226-3ADD-8863-C32B-9172D1A05CF6}"/>
              </a:ext>
            </a:extLst>
          </p:cNvPr>
          <p:cNvSpPr/>
          <p:nvPr/>
        </p:nvSpPr>
        <p:spPr>
          <a:xfrm>
            <a:off x="1295873" y="2945058"/>
            <a:ext cx="219075" cy="180975"/>
          </a:xfrm>
          <a:prstGeom prst="flowChartMagneticDisk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4" name="Diagrama de flujo: disco magnético 13">
            <a:extLst>
              <a:ext uri="{FF2B5EF4-FFF2-40B4-BE49-F238E27FC236}">
                <a16:creationId xmlns:a16="http://schemas.microsoft.com/office/drawing/2014/main" xmlns="" id="{8B7331F4-B740-3E98-629A-B7F1F0F99BB8}"/>
              </a:ext>
            </a:extLst>
          </p:cNvPr>
          <p:cNvSpPr/>
          <p:nvPr/>
        </p:nvSpPr>
        <p:spPr>
          <a:xfrm>
            <a:off x="1000598" y="2545008"/>
            <a:ext cx="219075" cy="180975"/>
          </a:xfrm>
          <a:prstGeom prst="flowChartMagneticDisk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7" name="Diagrama de flujo: disco magnético 16">
            <a:extLst>
              <a:ext uri="{FF2B5EF4-FFF2-40B4-BE49-F238E27FC236}">
                <a16:creationId xmlns:a16="http://schemas.microsoft.com/office/drawing/2014/main" xmlns="" id="{9512F809-A32C-179A-3567-3EAD95184AA2}"/>
              </a:ext>
            </a:extLst>
          </p:cNvPr>
          <p:cNvSpPr/>
          <p:nvPr/>
        </p:nvSpPr>
        <p:spPr>
          <a:xfrm>
            <a:off x="2581748" y="1624600"/>
            <a:ext cx="219075" cy="180975"/>
          </a:xfrm>
          <a:prstGeom prst="flowChartMagneticDisk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8" name="Diagrama de flujo: disco magnético 17">
            <a:extLst>
              <a:ext uri="{FF2B5EF4-FFF2-40B4-BE49-F238E27FC236}">
                <a16:creationId xmlns:a16="http://schemas.microsoft.com/office/drawing/2014/main" xmlns="" id="{E2BDCBAF-029E-19AC-640D-E766DDE14A2D}"/>
              </a:ext>
            </a:extLst>
          </p:cNvPr>
          <p:cNvSpPr/>
          <p:nvPr/>
        </p:nvSpPr>
        <p:spPr>
          <a:xfrm>
            <a:off x="4039073" y="2532815"/>
            <a:ext cx="219075" cy="180975"/>
          </a:xfrm>
          <a:prstGeom prst="flowChartMagneticDisk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9" name="Diagrama de flujo: disco magnético 18">
            <a:extLst>
              <a:ext uri="{FF2B5EF4-FFF2-40B4-BE49-F238E27FC236}">
                <a16:creationId xmlns:a16="http://schemas.microsoft.com/office/drawing/2014/main" xmlns="" id="{6B5ABB99-0B81-0296-04AC-F48EB2B6E33D}"/>
              </a:ext>
            </a:extLst>
          </p:cNvPr>
          <p:cNvSpPr/>
          <p:nvPr/>
        </p:nvSpPr>
        <p:spPr>
          <a:xfrm>
            <a:off x="6424620" y="2441492"/>
            <a:ext cx="219075" cy="180975"/>
          </a:xfrm>
          <a:prstGeom prst="flowChartMagneticDisk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0" name="Diagrama de flujo: disco magnético 19">
            <a:extLst>
              <a:ext uri="{FF2B5EF4-FFF2-40B4-BE49-F238E27FC236}">
                <a16:creationId xmlns:a16="http://schemas.microsoft.com/office/drawing/2014/main" xmlns="" id="{434E2349-7CB8-639F-3564-54C5760A9342}"/>
              </a:ext>
            </a:extLst>
          </p:cNvPr>
          <p:cNvSpPr/>
          <p:nvPr/>
        </p:nvSpPr>
        <p:spPr>
          <a:xfrm>
            <a:off x="7410929" y="2441491"/>
            <a:ext cx="219075" cy="180975"/>
          </a:xfrm>
          <a:prstGeom prst="flowChartMagneticDisk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1" name="Diagrama de flujo: disco magnético 20">
            <a:extLst>
              <a:ext uri="{FF2B5EF4-FFF2-40B4-BE49-F238E27FC236}">
                <a16:creationId xmlns:a16="http://schemas.microsoft.com/office/drawing/2014/main" xmlns="" id="{1130040A-84BD-2FDD-6F16-BD69F7C5ACB3}"/>
              </a:ext>
            </a:extLst>
          </p:cNvPr>
          <p:cNvSpPr/>
          <p:nvPr/>
        </p:nvSpPr>
        <p:spPr>
          <a:xfrm>
            <a:off x="1902125" y="4704515"/>
            <a:ext cx="219075" cy="180975"/>
          </a:xfrm>
          <a:prstGeom prst="flowChartMagneticDisk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2" name="Diagrama de flujo: disco magnético 21">
            <a:extLst>
              <a:ext uri="{FF2B5EF4-FFF2-40B4-BE49-F238E27FC236}">
                <a16:creationId xmlns:a16="http://schemas.microsoft.com/office/drawing/2014/main" xmlns="" id="{2B15C7D2-77C2-DD8E-9F66-B0AB133C981E}"/>
              </a:ext>
            </a:extLst>
          </p:cNvPr>
          <p:cNvSpPr/>
          <p:nvPr/>
        </p:nvSpPr>
        <p:spPr>
          <a:xfrm>
            <a:off x="3002909" y="5723690"/>
            <a:ext cx="219075" cy="180975"/>
          </a:xfrm>
          <a:prstGeom prst="flowChartMagneticDisk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3" name="Diagrama de flujo: disco magnético 22">
            <a:extLst>
              <a:ext uri="{FF2B5EF4-FFF2-40B4-BE49-F238E27FC236}">
                <a16:creationId xmlns:a16="http://schemas.microsoft.com/office/drawing/2014/main" xmlns="" id="{9E95012B-AC78-FD6C-35AC-39809A913B16}"/>
              </a:ext>
            </a:extLst>
          </p:cNvPr>
          <p:cNvSpPr/>
          <p:nvPr/>
        </p:nvSpPr>
        <p:spPr>
          <a:xfrm>
            <a:off x="3891908" y="5318318"/>
            <a:ext cx="219075" cy="180975"/>
          </a:xfrm>
          <a:prstGeom prst="flowChartMagneticDisk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4" name="Diagrama de flujo: disco magnético 23">
            <a:extLst>
              <a:ext uri="{FF2B5EF4-FFF2-40B4-BE49-F238E27FC236}">
                <a16:creationId xmlns:a16="http://schemas.microsoft.com/office/drawing/2014/main" xmlns="" id="{781A56E2-9826-7E64-1A93-6721E69A27DB}"/>
              </a:ext>
            </a:extLst>
          </p:cNvPr>
          <p:cNvSpPr/>
          <p:nvPr/>
        </p:nvSpPr>
        <p:spPr>
          <a:xfrm>
            <a:off x="4685599" y="5623615"/>
            <a:ext cx="219075" cy="180975"/>
          </a:xfrm>
          <a:prstGeom prst="flowChartMagneticDisk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5" name="Diagrama de flujo: disco magnético 24">
            <a:extLst>
              <a:ext uri="{FF2B5EF4-FFF2-40B4-BE49-F238E27FC236}">
                <a16:creationId xmlns:a16="http://schemas.microsoft.com/office/drawing/2014/main" xmlns="" id="{B5CCEECF-5532-0EB7-84D6-0D9AB7196705}"/>
              </a:ext>
            </a:extLst>
          </p:cNvPr>
          <p:cNvSpPr/>
          <p:nvPr/>
        </p:nvSpPr>
        <p:spPr>
          <a:xfrm>
            <a:off x="6572731" y="5080131"/>
            <a:ext cx="219075" cy="180975"/>
          </a:xfrm>
          <a:prstGeom prst="flowChartMagneticDisk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xmlns="" id="{30851C44-A054-3F05-D8CD-54C558990377}"/>
              </a:ext>
            </a:extLst>
          </p:cNvPr>
          <p:cNvSpPr/>
          <p:nvPr/>
        </p:nvSpPr>
        <p:spPr>
          <a:xfrm>
            <a:off x="9505950" y="1715088"/>
            <a:ext cx="419100" cy="380413"/>
          </a:xfrm>
          <a:prstGeom prst="ellipse">
            <a:avLst/>
          </a:prstGeom>
          <a:solidFill>
            <a:srgbClr val="33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xmlns="" id="{A632184E-8C7B-790A-FA00-307C583222C5}"/>
              </a:ext>
            </a:extLst>
          </p:cNvPr>
          <p:cNvSpPr/>
          <p:nvPr/>
        </p:nvSpPr>
        <p:spPr>
          <a:xfrm>
            <a:off x="9505950" y="2975478"/>
            <a:ext cx="419100" cy="380413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xmlns="" id="{0D58B74A-9ED4-4D42-1D15-5FF2EEE0D443}"/>
              </a:ext>
            </a:extLst>
          </p:cNvPr>
          <p:cNvSpPr/>
          <p:nvPr/>
        </p:nvSpPr>
        <p:spPr>
          <a:xfrm>
            <a:off x="9505950" y="5360311"/>
            <a:ext cx="419100" cy="38041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xmlns="" id="{36A9CE2B-8C23-9829-6D25-FE7AD5A632A8}"/>
              </a:ext>
            </a:extLst>
          </p:cNvPr>
          <p:cNvSpPr/>
          <p:nvPr/>
        </p:nvSpPr>
        <p:spPr>
          <a:xfrm>
            <a:off x="9526816" y="4201595"/>
            <a:ext cx="419100" cy="380413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xmlns="" id="{39A89945-4B07-5247-96C0-468413DBC304}"/>
              </a:ext>
            </a:extLst>
          </p:cNvPr>
          <p:cNvSpPr txBox="1"/>
          <p:nvPr/>
        </p:nvSpPr>
        <p:spPr>
          <a:xfrm>
            <a:off x="9865509" y="1696007"/>
            <a:ext cx="224076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dirty="0"/>
              <a:t>Áreas Abastecidas Municipio de Sacaba</a:t>
            </a:r>
            <a:endParaRPr kumimoji="0" lang="es-BO" sz="110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xmlns="" id="{9845BE6E-7C16-78F1-2E00-10B8B3459080}"/>
              </a:ext>
            </a:extLst>
          </p:cNvPr>
          <p:cNvSpPr txBox="1"/>
          <p:nvPr/>
        </p:nvSpPr>
        <p:spPr>
          <a:xfrm>
            <a:off x="9865508" y="2927339"/>
            <a:ext cx="224076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dirty="0"/>
              <a:t>Áreas Abastecidas Municipio de Cercado - SEPAMA</a:t>
            </a:r>
            <a:endParaRPr kumimoji="0" lang="es-BO" sz="110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xmlns="" id="{A780F1DF-73DD-E522-9090-867F478D6157}"/>
              </a:ext>
            </a:extLst>
          </p:cNvPr>
          <p:cNvSpPr txBox="1"/>
          <p:nvPr/>
        </p:nvSpPr>
        <p:spPr>
          <a:xfrm>
            <a:off x="9859326" y="4153012"/>
            <a:ext cx="224076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dirty="0"/>
              <a:t>Áreas Abastecidas Municipio de Tiquipaya</a:t>
            </a:r>
            <a:endParaRPr kumimoji="0" lang="es-BO" sz="110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xmlns="" id="{F571377D-44FA-8B2B-95BA-1FCF3E945446}"/>
              </a:ext>
            </a:extLst>
          </p:cNvPr>
          <p:cNvSpPr txBox="1"/>
          <p:nvPr/>
        </p:nvSpPr>
        <p:spPr>
          <a:xfrm>
            <a:off x="9859326" y="5324218"/>
            <a:ext cx="22407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dirty="0"/>
              <a:t>Áreas Abastecidas </a:t>
            </a:r>
            <a:r>
              <a:rPr lang="es-ES" sz="2000" dirty="0" err="1"/>
              <a:t>Misicuni</a:t>
            </a:r>
            <a:endParaRPr kumimoji="0" lang="es-BO" sz="110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xmlns="" id="{699CA290-A0D5-34B8-8BE2-34B70797D6E8}"/>
              </a:ext>
            </a:extLst>
          </p:cNvPr>
          <p:cNvSpPr/>
          <p:nvPr/>
        </p:nvSpPr>
        <p:spPr>
          <a:xfrm>
            <a:off x="1459945" y="1308270"/>
            <a:ext cx="329079" cy="2258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1200" dirty="0">
                <a:solidFill>
                  <a:schemeClr val="tx1"/>
                </a:solidFill>
                <a:latin typeface="Arial Narrow" panose="020B0606020202030204" pitchFamily="34" charset="0"/>
              </a:rPr>
              <a:t>T1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xmlns="" id="{B2095E96-2DC2-965E-832B-58CA94A105B3}"/>
              </a:ext>
            </a:extLst>
          </p:cNvPr>
          <p:cNvSpPr/>
          <p:nvPr/>
        </p:nvSpPr>
        <p:spPr>
          <a:xfrm>
            <a:off x="2526745" y="1398757"/>
            <a:ext cx="329079" cy="2258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1200" dirty="0">
                <a:solidFill>
                  <a:schemeClr val="tx1"/>
                </a:solidFill>
                <a:latin typeface="Arial Narrow" panose="020B0606020202030204" pitchFamily="34" charset="0"/>
              </a:rPr>
              <a:t>T2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xmlns="" id="{9F30F63E-44E6-D10D-BD75-643FD19856D3}"/>
              </a:ext>
            </a:extLst>
          </p:cNvPr>
          <p:cNvSpPr/>
          <p:nvPr/>
        </p:nvSpPr>
        <p:spPr>
          <a:xfrm>
            <a:off x="4093608" y="2173556"/>
            <a:ext cx="329079" cy="2258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1200" dirty="0">
                <a:solidFill>
                  <a:schemeClr val="tx1"/>
                </a:solidFill>
                <a:latin typeface="Arial Narrow" panose="020B0606020202030204" pitchFamily="34" charset="0"/>
              </a:rPr>
              <a:t>T3</a:t>
            </a: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xmlns="" id="{0F815140-EF65-CD93-12B9-8E01562083B0}"/>
              </a:ext>
            </a:extLst>
          </p:cNvPr>
          <p:cNvSpPr/>
          <p:nvPr/>
        </p:nvSpPr>
        <p:spPr>
          <a:xfrm>
            <a:off x="6379142" y="2189210"/>
            <a:ext cx="329079" cy="2258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1200" dirty="0">
                <a:solidFill>
                  <a:schemeClr val="tx1"/>
                </a:solidFill>
                <a:latin typeface="Arial Narrow" panose="020B0606020202030204" pitchFamily="34" charset="0"/>
              </a:rPr>
              <a:t>T4</a:t>
            </a: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xmlns="" id="{CFB3D15A-49FD-F152-EFB7-9F1F54BCB5EA}"/>
              </a:ext>
            </a:extLst>
          </p:cNvPr>
          <p:cNvSpPr/>
          <p:nvPr/>
        </p:nvSpPr>
        <p:spPr>
          <a:xfrm>
            <a:off x="7355926" y="2195844"/>
            <a:ext cx="329079" cy="2258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1200" dirty="0">
                <a:solidFill>
                  <a:schemeClr val="tx1"/>
                </a:solidFill>
                <a:latin typeface="Arial Narrow" panose="020B0606020202030204" pitchFamily="34" charset="0"/>
              </a:rPr>
              <a:t>T5</a:t>
            </a: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xmlns="" id="{4BB30FD7-22E3-4B51-608E-687AC0EDBFBC}"/>
              </a:ext>
            </a:extLst>
          </p:cNvPr>
          <p:cNvSpPr/>
          <p:nvPr/>
        </p:nvSpPr>
        <p:spPr>
          <a:xfrm>
            <a:off x="886292" y="2284391"/>
            <a:ext cx="1113958" cy="2484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1200" dirty="0">
                <a:solidFill>
                  <a:schemeClr val="tx1"/>
                </a:solidFill>
                <a:latin typeface="Arial Narrow" panose="020B0606020202030204" pitchFamily="34" charset="0"/>
              </a:rPr>
              <a:t>T. Colcapirhua 1</a:t>
            </a: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xmlns="" id="{C982AB80-E1EB-5CE8-0B37-3F7B2F838794}"/>
              </a:ext>
            </a:extLst>
          </p:cNvPr>
          <p:cNvSpPr/>
          <p:nvPr/>
        </p:nvSpPr>
        <p:spPr>
          <a:xfrm>
            <a:off x="1305399" y="2697931"/>
            <a:ext cx="1113958" cy="2484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1200" dirty="0">
                <a:solidFill>
                  <a:schemeClr val="tx1"/>
                </a:solidFill>
                <a:latin typeface="Arial Narrow" panose="020B0606020202030204" pitchFamily="34" charset="0"/>
              </a:rPr>
              <a:t>T. Colcapirhua 2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xmlns="" id="{7B4B318E-55CC-0C3F-D79A-18C759EDA5F0}"/>
              </a:ext>
            </a:extLst>
          </p:cNvPr>
          <p:cNvSpPr/>
          <p:nvPr/>
        </p:nvSpPr>
        <p:spPr>
          <a:xfrm>
            <a:off x="957969" y="4412419"/>
            <a:ext cx="1113958" cy="2484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1200" dirty="0">
                <a:solidFill>
                  <a:schemeClr val="tx1"/>
                </a:solidFill>
                <a:latin typeface="Arial Narrow" panose="020B0606020202030204" pitchFamily="34" charset="0"/>
              </a:rPr>
              <a:t>T. </a:t>
            </a:r>
            <a:r>
              <a:rPr lang="es-BO" sz="1200" dirty="0" err="1">
                <a:solidFill>
                  <a:schemeClr val="tx1"/>
                </a:solidFill>
                <a:latin typeface="Arial Narrow" panose="020B0606020202030204" pitchFamily="34" charset="0"/>
              </a:rPr>
              <a:t>Quenamari</a:t>
            </a:r>
            <a:endParaRPr lang="es-BO" sz="12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xmlns="" id="{F7907F40-B42A-74DC-3709-151A24E97A73}"/>
              </a:ext>
            </a:extLst>
          </p:cNvPr>
          <p:cNvSpPr/>
          <p:nvPr/>
        </p:nvSpPr>
        <p:spPr>
          <a:xfrm>
            <a:off x="2526745" y="5978234"/>
            <a:ext cx="1002048" cy="2484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1200" dirty="0">
                <a:solidFill>
                  <a:schemeClr val="tx1"/>
                </a:solidFill>
                <a:latin typeface="Arial Narrow" panose="020B0606020202030204" pitchFamily="34" charset="0"/>
              </a:rPr>
              <a:t>T. 1° de Mayo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xmlns="" id="{7193ABB6-93E7-D336-E57E-3FB18B3783FB}"/>
              </a:ext>
            </a:extLst>
          </p:cNvPr>
          <p:cNvSpPr/>
          <p:nvPr/>
        </p:nvSpPr>
        <p:spPr>
          <a:xfrm>
            <a:off x="3528793" y="5029810"/>
            <a:ext cx="893894" cy="2484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1200" dirty="0">
                <a:solidFill>
                  <a:schemeClr val="tx1"/>
                </a:solidFill>
                <a:latin typeface="Arial Narrow" panose="020B0606020202030204" pitchFamily="34" charset="0"/>
              </a:rPr>
              <a:t>T. Sivingani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xmlns="" id="{D5283F11-4B01-66C0-D91D-0061BE758800}"/>
              </a:ext>
            </a:extLst>
          </p:cNvPr>
          <p:cNvSpPr/>
          <p:nvPr/>
        </p:nvSpPr>
        <p:spPr>
          <a:xfrm>
            <a:off x="4348189" y="5812030"/>
            <a:ext cx="893894" cy="3468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1200" dirty="0">
                <a:solidFill>
                  <a:schemeClr val="tx1"/>
                </a:solidFill>
                <a:latin typeface="Arial Narrow" panose="020B0606020202030204" pitchFamily="34" charset="0"/>
              </a:rPr>
              <a:t>T. Lomas del Sud</a:t>
            </a: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xmlns="" id="{04999FCF-2967-0A9F-2CD0-6264EFAE9CDB}"/>
              </a:ext>
            </a:extLst>
          </p:cNvPr>
          <p:cNvSpPr/>
          <p:nvPr/>
        </p:nvSpPr>
        <p:spPr>
          <a:xfrm>
            <a:off x="6736109" y="4795002"/>
            <a:ext cx="1033205" cy="2484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1200" dirty="0">
                <a:solidFill>
                  <a:schemeClr val="tx1"/>
                </a:solidFill>
                <a:latin typeface="Arial Narrow" panose="020B0606020202030204" pitchFamily="34" charset="0"/>
              </a:rPr>
              <a:t>T. Thako Loma</a:t>
            </a:r>
          </a:p>
        </p:txBody>
      </p:sp>
      <p:pic>
        <p:nvPicPr>
          <p:cNvPr id="46" name="Picture 6" descr="Cinta Negra PNG, Dibujos, Vectores Para Descarga Gratuita - Pngt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842" y="642422"/>
            <a:ext cx="1314547" cy="13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9219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33E6F15-A72C-E2FC-98BD-D3E979D5A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DBC51393-510A-2117-70CA-D7F670AB52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3844" r="946" b="24594"/>
          <a:stretch/>
        </p:blipFill>
        <p:spPr>
          <a:xfrm>
            <a:off x="8808613" y="-15177"/>
            <a:ext cx="3065887" cy="666646"/>
          </a:xfrm>
          <a:prstGeom prst="rect">
            <a:avLst/>
          </a:prstGeom>
        </p:spPr>
      </p:pic>
      <p:pic>
        <p:nvPicPr>
          <p:cNvPr id="6" name="Marcador de contenido 7">
            <a:extLst>
              <a:ext uri="{FF2B5EF4-FFF2-40B4-BE49-F238E27FC236}">
                <a16:creationId xmlns="" xmlns:a16="http://schemas.microsoft.com/office/drawing/2014/main" id="{60DF719C-2EC8-C01E-AAE2-761368DFC78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302"/>
            <a:ext cx="12192001" cy="6242266"/>
          </a:xfrm>
          <a:prstGeom prst="rect">
            <a:avLst/>
          </a:prstGeom>
          <a:solidFill>
            <a:schemeClr val="bg2">
              <a:lumMod val="50000"/>
            </a:schemeClr>
          </a:solidFill>
          <a:ln w="76200"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4EE04860-56EF-18D5-E1DF-64A9532F39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655" y="3154"/>
            <a:ext cx="2443446" cy="5881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934F9DD7-F1BC-94E6-2F9E-6428620BFB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724" b="7172"/>
          <a:stretch/>
        </p:blipFill>
        <p:spPr>
          <a:xfrm>
            <a:off x="4338754" y="33476"/>
            <a:ext cx="3251200" cy="617995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BB7169E1-CB61-C575-5D59-580CF3C97708}"/>
              </a:ext>
            </a:extLst>
          </p:cNvPr>
          <p:cNvCxnSpPr>
            <a:cxnSpLocks/>
          </p:cNvCxnSpPr>
          <p:nvPr/>
        </p:nvCxnSpPr>
        <p:spPr>
          <a:xfrm>
            <a:off x="-10639" y="651469"/>
            <a:ext cx="12202639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599D126E-42ED-814C-68BD-4C98A8056B26}"/>
              </a:ext>
            </a:extLst>
          </p:cNvPr>
          <p:cNvSpPr txBox="1"/>
          <p:nvPr/>
        </p:nvSpPr>
        <p:spPr>
          <a:xfrm>
            <a:off x="2255407" y="902755"/>
            <a:ext cx="71552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u="sng" dirty="0" smtClean="0">
                <a:solidFill>
                  <a:srgbClr val="002060"/>
                </a:solidFill>
              </a:rPr>
              <a:t>POBLACIÓN </a:t>
            </a:r>
            <a:r>
              <a:rPr lang="es-ES" sz="3200" b="1" u="sng" dirty="0" err="1" smtClean="0">
                <a:solidFill>
                  <a:srgbClr val="002060"/>
                </a:solidFill>
              </a:rPr>
              <a:t>BENEFICARIA</a:t>
            </a:r>
            <a:endParaRPr kumimoji="0" lang="es-BO" sz="16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6" descr="Cinta Negra PNG, Dibujos, Vectores Para Descarga Gratuita - Pngtre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842" y="642422"/>
            <a:ext cx="1314547" cy="13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595353"/>
              </p:ext>
            </p:extLst>
          </p:nvPr>
        </p:nvGraphicFramePr>
        <p:xfrm>
          <a:off x="729917" y="2310253"/>
          <a:ext cx="9611639" cy="3099305"/>
        </p:xfrm>
        <a:graphic>
          <a:graphicData uri="http://schemas.openxmlformats.org/drawingml/2006/table">
            <a:tbl>
              <a:tblPr/>
              <a:tblGrid>
                <a:gridCol w="3603122"/>
                <a:gridCol w="2903638"/>
                <a:gridCol w="3104879"/>
              </a:tblGrid>
              <a:tr h="91808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OPERADOR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CAUDAL  (L/S)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POBLACION</a:t>
                      </a:r>
                      <a:r>
                        <a:rPr lang="es-E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BENEFICIADA  (</a:t>
                      </a:r>
                      <a:r>
                        <a:rPr lang="es-ES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HAB</a:t>
                      </a:r>
                      <a:r>
                        <a:rPr lang="es-E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417309">
                <a:tc>
                  <a:txBody>
                    <a:bodyPr/>
                    <a:lstStyle/>
                    <a:p>
                      <a:pPr algn="l" fontAlgn="b"/>
                      <a:r>
                        <a:rPr lang="es-E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Cochabamba (SEMAPA)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823.200,00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7309">
                <a:tc>
                  <a:txBody>
                    <a:bodyPr/>
                    <a:lstStyle/>
                    <a:p>
                      <a:pPr algn="l" fontAlgn="b"/>
                      <a:r>
                        <a:rPr lang="es-E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Sacaba (EMAPAS)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30.720,00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7309">
                <a:tc>
                  <a:txBody>
                    <a:bodyPr/>
                    <a:lstStyle/>
                    <a:p>
                      <a:pPr algn="l" fontAlgn="b"/>
                      <a:r>
                        <a:rPr lang="es-E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Tiquipaya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16.320,00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7309">
                <a:tc>
                  <a:txBody>
                    <a:bodyPr/>
                    <a:lstStyle/>
                    <a:p>
                      <a:pPr algn="l" fontAlgn="b"/>
                      <a:r>
                        <a:rPr lang="es-E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Misicuni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60.000,00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7309">
                <a:tc>
                  <a:txBody>
                    <a:bodyPr/>
                    <a:lstStyle/>
                    <a:p>
                      <a:pPr algn="l" fontAlgn="b"/>
                      <a:r>
                        <a:rPr lang="es-E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930.240,00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04850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132B773-5521-8B5B-E223-1AF17BB74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FF0E96FA-EF40-DF88-758A-A9B6E9F55F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3844" r="946" b="24594"/>
          <a:stretch/>
        </p:blipFill>
        <p:spPr>
          <a:xfrm>
            <a:off x="8808613" y="-15177"/>
            <a:ext cx="3065887" cy="666646"/>
          </a:xfrm>
          <a:prstGeom prst="rect">
            <a:avLst/>
          </a:prstGeom>
        </p:spPr>
      </p:pic>
      <p:pic>
        <p:nvPicPr>
          <p:cNvPr id="6" name="Marcador de contenido 7">
            <a:extLst>
              <a:ext uri="{FF2B5EF4-FFF2-40B4-BE49-F238E27FC236}">
                <a16:creationId xmlns="" xmlns:a16="http://schemas.microsoft.com/office/drawing/2014/main" id="{EEB4B88D-51B3-55F6-5426-CE2F07DB75C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302"/>
            <a:ext cx="12192001" cy="6242266"/>
          </a:xfrm>
          <a:prstGeom prst="rect">
            <a:avLst/>
          </a:prstGeom>
          <a:solidFill>
            <a:schemeClr val="bg2">
              <a:lumMod val="50000"/>
            </a:schemeClr>
          </a:solidFill>
          <a:ln w="76200"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CAC09637-7794-19E2-A513-03F3D5557D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655" y="3154"/>
            <a:ext cx="2443446" cy="5881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87294E89-8037-E551-58D3-044B680DAF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724" b="7172"/>
          <a:stretch/>
        </p:blipFill>
        <p:spPr>
          <a:xfrm>
            <a:off x="4338754" y="33476"/>
            <a:ext cx="3251200" cy="617995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5CB9B78F-068B-A829-9A6A-79B8FA58E2F7}"/>
              </a:ext>
            </a:extLst>
          </p:cNvPr>
          <p:cNvCxnSpPr>
            <a:cxnSpLocks/>
          </p:cNvCxnSpPr>
          <p:nvPr/>
        </p:nvCxnSpPr>
        <p:spPr>
          <a:xfrm>
            <a:off x="-10639" y="651469"/>
            <a:ext cx="12202639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Marcador de contenido 7">
            <a:extLst>
              <a:ext uri="{FF2B5EF4-FFF2-40B4-BE49-F238E27FC236}">
                <a16:creationId xmlns="" xmlns:a16="http://schemas.microsoft.com/office/drawing/2014/main" id="{6643343E-78E3-EB94-FA22-A9A5CAE1362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580"/>
            <a:ext cx="12192001" cy="6242266"/>
          </a:xfrm>
          <a:prstGeom prst="rect">
            <a:avLst/>
          </a:prstGeom>
          <a:solidFill>
            <a:schemeClr val="bg2">
              <a:lumMod val="50000"/>
            </a:schemeClr>
          </a:solidFill>
          <a:ln w="76200">
            <a:noFill/>
          </a:ln>
        </p:spPr>
      </p:pic>
      <p:graphicFrame>
        <p:nvGraphicFramePr>
          <p:cNvPr id="5" name="Tabla 4">
            <a:extLst>
              <a:ext uri="{FF2B5EF4-FFF2-40B4-BE49-F238E27FC236}">
                <a16:creationId xmlns="" xmlns:a16="http://schemas.microsoft.com/office/drawing/2014/main" id="{7A5945FD-F83C-6A83-4D95-EC6051A3771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61656" y="1646783"/>
          <a:ext cx="11429601" cy="4655570"/>
        </p:xfrm>
        <a:graphic>
          <a:graphicData uri="http://schemas.openxmlformats.org/drawingml/2006/table">
            <a:tbl>
              <a:tblPr/>
              <a:tblGrid>
                <a:gridCol w="543989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1876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32634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4459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22643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20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DESCRIPCIÓN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20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PRESUPUESTO VIGENTE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20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PRESUPUESTO EJECUTADO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20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368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B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VENTA DE SERVICIOS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B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30,421,300.-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B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28,956,412.03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BO" sz="2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95.18%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99247">
                <a:tc>
                  <a:txBody>
                    <a:bodyPr/>
                    <a:lstStyle/>
                    <a:p>
                      <a:pPr algn="l" rtl="0" fontAlgn="ctr"/>
                      <a:r>
                        <a:rPr lang="es-B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OTROS INGRESOS DE OPERACIÓN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BO" sz="2000" b="0" i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5,529,732.-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BO" sz="2000" b="0" i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49,372.77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BO" sz="2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0.89%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56447">
                <a:tc>
                  <a:txBody>
                    <a:bodyPr/>
                    <a:lstStyle/>
                    <a:p>
                      <a:pPr algn="l" rtl="0" fontAlgn="ctr"/>
                      <a:r>
                        <a:rPr lang="es-B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RECURSOS DEVENGADOS NO COBRADOS  POR CUENTAS POR COBRAR DE CORTO PLAZO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B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2,000,000.-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B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5,136,206.88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BO" sz="2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256.81%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26141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INCREMENTO DE CUENTAS POR PAGAR POR </a:t>
                      </a:r>
                      <a:r>
                        <a:rPr lang="es-MX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SUELDOS, JORNALES OTROS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BO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686,478.-</a:t>
                      </a:r>
                      <a:endParaRPr lang="es-BO" sz="2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BO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686,478.-</a:t>
                      </a:r>
                      <a:r>
                        <a:rPr lang="es-BO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endParaRPr lang="es-BO" sz="2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B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100 %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14247">
                <a:tc>
                  <a:txBody>
                    <a:bodyPr/>
                    <a:lstStyle/>
                    <a:p>
                      <a:pPr algn="l" fontAlgn="ctr"/>
                      <a:r>
                        <a:rPr lang="es-BO" sz="2000" b="1" i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TOTAL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2000" b="1" i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38,637,510.-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2000" b="1" i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34,828,469.68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2000" b="1" i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90.14%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999B7E42-FC99-0D81-3CF5-027944292201}"/>
              </a:ext>
            </a:extLst>
          </p:cNvPr>
          <p:cNvSpPr txBox="1"/>
          <p:nvPr/>
        </p:nvSpPr>
        <p:spPr>
          <a:xfrm>
            <a:off x="487517" y="764407"/>
            <a:ext cx="112037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EJECUCIÓN </a:t>
            </a:r>
            <a:r>
              <a:rPr kumimoji="0" lang="es-E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PRESUPUESTARIA INGRESOS 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2024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/>
            </a:r>
            <a:b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</a:b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(EXPRESADO EN BOLIVIANOS)</a:t>
            </a:r>
            <a:endParaRPr lang="es-BO" dirty="0"/>
          </a:p>
        </p:txBody>
      </p:sp>
      <p:pic>
        <p:nvPicPr>
          <p:cNvPr id="10" name="Picture 6" descr="Cinta Negra PNG, Dibujos, Vectores Para Descarga Gratuita - Pngtre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842" y="642422"/>
            <a:ext cx="1314547" cy="13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090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F2370CCD-28DF-D996-497F-7F1698E6FF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3844" r="946" b="24594"/>
          <a:stretch/>
        </p:blipFill>
        <p:spPr>
          <a:xfrm>
            <a:off x="8808613" y="-15177"/>
            <a:ext cx="3065887" cy="666646"/>
          </a:xfrm>
          <a:prstGeom prst="rect">
            <a:avLst/>
          </a:prstGeom>
        </p:spPr>
      </p:pic>
      <p:pic>
        <p:nvPicPr>
          <p:cNvPr id="6" name="Marcador de contenido 7">
            <a:extLst>
              <a:ext uri="{FF2B5EF4-FFF2-40B4-BE49-F238E27FC236}">
                <a16:creationId xmlns="" xmlns:a16="http://schemas.microsoft.com/office/drawing/2014/main" id="{AA9DE132-B518-F439-045A-2CB9210BFF9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" y="651471"/>
            <a:ext cx="12192001" cy="6242266"/>
          </a:xfrm>
          <a:prstGeom prst="rect">
            <a:avLst/>
          </a:prstGeom>
          <a:solidFill>
            <a:schemeClr val="bg2">
              <a:lumMod val="50000"/>
            </a:schemeClr>
          </a:solidFill>
          <a:ln w="76200"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5417CEA3-526B-CC97-0C17-A9B1A15554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655" y="3154"/>
            <a:ext cx="2443446" cy="5881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95A0FBB5-74BF-4B21-E47F-AC5D20A827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724" b="7172"/>
          <a:stretch/>
        </p:blipFill>
        <p:spPr>
          <a:xfrm>
            <a:off x="4338754" y="33476"/>
            <a:ext cx="3251200" cy="617995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47B83602-9EE6-8402-28AF-FC27C06E19E6}"/>
              </a:ext>
            </a:extLst>
          </p:cNvPr>
          <p:cNvCxnSpPr>
            <a:cxnSpLocks/>
          </p:cNvCxnSpPr>
          <p:nvPr/>
        </p:nvCxnSpPr>
        <p:spPr>
          <a:xfrm>
            <a:off x="-10639" y="651469"/>
            <a:ext cx="12202639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1B126D68-3137-4EAF-8F7E-CDCB316313DE}"/>
              </a:ext>
            </a:extLst>
          </p:cNvPr>
          <p:cNvSpPr txBox="1"/>
          <p:nvPr/>
        </p:nvSpPr>
        <p:spPr>
          <a:xfrm>
            <a:off x="751864" y="1636513"/>
            <a:ext cx="6290229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ysClr val="windowText" lastClr="000000"/>
                </a:solidFill>
              </a:rPr>
              <a:t>DIRECTORIO</a:t>
            </a:r>
          </a:p>
          <a:p>
            <a:pPr algn="ctr"/>
            <a:r>
              <a:rPr lang="es-ES" sz="3600" b="1" dirty="0">
                <a:solidFill>
                  <a:sysClr val="windowText" lastClr="000000"/>
                </a:solidFill>
              </a:rPr>
              <a:t>PRESIDENTE DEL DIRECTORIO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90A5DE74-EEE2-4C48-8E18-0C08EB282685}"/>
              </a:ext>
            </a:extLst>
          </p:cNvPr>
          <p:cNvSpPr txBox="1"/>
          <p:nvPr/>
        </p:nvSpPr>
        <p:spPr>
          <a:xfrm>
            <a:off x="1286613" y="3906435"/>
            <a:ext cx="5300592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3600" b="1">
                <a:solidFill>
                  <a:sysClr val="windowText" lastClr="000000"/>
                </a:solidFill>
              </a:defRPr>
            </a:lvl1pPr>
          </a:lstStyle>
          <a:p>
            <a:r>
              <a:rPr lang="es-ES" dirty="0"/>
              <a:t>GERENCIA GENERAL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FC3FD8CA-6C86-4420-A6B3-A09ABF074443}"/>
              </a:ext>
            </a:extLst>
          </p:cNvPr>
          <p:cNvSpPr txBox="1"/>
          <p:nvPr/>
        </p:nvSpPr>
        <p:spPr>
          <a:xfrm>
            <a:off x="96474" y="5902841"/>
            <a:ext cx="3157925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3600" b="1">
                <a:solidFill>
                  <a:sysClr val="windowText" lastClr="000000"/>
                </a:solidFill>
              </a:defRPr>
            </a:lvl1pPr>
          </a:lstStyle>
          <a:p>
            <a:r>
              <a:rPr lang="es-ES" dirty="0"/>
              <a:t>G.A.F.C.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="" xmlns:a16="http://schemas.microsoft.com/office/drawing/2014/main" id="{F6747436-34A0-42B0-A115-1057EE1A5562}"/>
              </a:ext>
            </a:extLst>
          </p:cNvPr>
          <p:cNvSpPr txBox="1"/>
          <p:nvPr/>
        </p:nvSpPr>
        <p:spPr>
          <a:xfrm>
            <a:off x="4390276" y="5871274"/>
            <a:ext cx="2904778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3600" b="1">
                <a:solidFill>
                  <a:sysClr val="windowText" lastClr="000000"/>
                </a:solidFill>
              </a:defRPr>
            </a:lvl1pPr>
          </a:lstStyle>
          <a:p>
            <a:r>
              <a:rPr lang="es-ES" dirty="0"/>
              <a:t>G.O.A.</a:t>
            </a:r>
          </a:p>
        </p:txBody>
      </p:sp>
      <p:sp>
        <p:nvSpPr>
          <p:cNvPr id="15" name="1 Título">
            <a:extLst>
              <a:ext uri="{FF2B5EF4-FFF2-40B4-BE49-F238E27FC236}">
                <a16:creationId xmlns="" xmlns:a16="http://schemas.microsoft.com/office/drawing/2014/main" id="{DD9F5C8C-4F21-49E9-8476-FD32A1C80EF2}"/>
              </a:ext>
            </a:extLst>
          </p:cNvPr>
          <p:cNvSpPr txBox="1">
            <a:spLocks/>
          </p:cNvSpPr>
          <p:nvPr/>
        </p:nvSpPr>
        <p:spPr>
          <a:xfrm>
            <a:off x="1803096" y="578217"/>
            <a:ext cx="9261144" cy="8534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ESTRUCTURA ORGANIZACIONAL</a:t>
            </a:r>
          </a:p>
        </p:txBody>
      </p:sp>
      <p:sp>
        <p:nvSpPr>
          <p:cNvPr id="16" name="Flecha abajo 13">
            <a:extLst>
              <a:ext uri="{FF2B5EF4-FFF2-40B4-BE49-F238E27FC236}">
                <a16:creationId xmlns="" xmlns:a16="http://schemas.microsoft.com/office/drawing/2014/main" id="{C50C64A3-BD59-4EA3-9BAB-261A90B5E19F}"/>
              </a:ext>
            </a:extLst>
          </p:cNvPr>
          <p:cNvSpPr/>
          <p:nvPr/>
        </p:nvSpPr>
        <p:spPr>
          <a:xfrm>
            <a:off x="3403685" y="2949409"/>
            <a:ext cx="986590" cy="85885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s-ES" sz="3600" b="1">
              <a:solidFill>
                <a:sysClr val="windowText" lastClr="000000"/>
              </a:solidFill>
            </a:endParaRPr>
          </a:p>
        </p:txBody>
      </p:sp>
      <p:cxnSp>
        <p:nvCxnSpPr>
          <p:cNvPr id="17" name="Conector recto 16">
            <a:extLst>
              <a:ext uri="{FF2B5EF4-FFF2-40B4-BE49-F238E27FC236}">
                <a16:creationId xmlns="" xmlns:a16="http://schemas.microsoft.com/office/drawing/2014/main" id="{7EE133F4-3AF4-4336-8130-CC1B6FC1825C}"/>
              </a:ext>
            </a:extLst>
          </p:cNvPr>
          <p:cNvCxnSpPr/>
          <p:nvPr/>
        </p:nvCxnSpPr>
        <p:spPr>
          <a:xfrm>
            <a:off x="1589255" y="4913796"/>
            <a:ext cx="5015347" cy="0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Flecha abajo 15">
            <a:extLst>
              <a:ext uri="{FF2B5EF4-FFF2-40B4-BE49-F238E27FC236}">
                <a16:creationId xmlns="" xmlns:a16="http://schemas.microsoft.com/office/drawing/2014/main" id="{A1F107F4-3A07-4BEA-903D-E2241EEEDD80}"/>
              </a:ext>
            </a:extLst>
          </p:cNvPr>
          <p:cNvSpPr/>
          <p:nvPr/>
        </p:nvSpPr>
        <p:spPr>
          <a:xfrm>
            <a:off x="1410741" y="4959516"/>
            <a:ext cx="986590" cy="85885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s-ES" sz="3600" b="1">
              <a:solidFill>
                <a:sysClr val="windowText" lastClr="000000"/>
              </a:solidFill>
            </a:endParaRPr>
          </a:p>
        </p:txBody>
      </p:sp>
      <p:sp>
        <p:nvSpPr>
          <p:cNvPr id="19" name="Flecha abajo 15">
            <a:extLst>
              <a:ext uri="{FF2B5EF4-FFF2-40B4-BE49-F238E27FC236}">
                <a16:creationId xmlns="" xmlns:a16="http://schemas.microsoft.com/office/drawing/2014/main" id="{5B6367E7-33EA-413F-94A4-623B53B3F293}"/>
              </a:ext>
            </a:extLst>
          </p:cNvPr>
          <p:cNvSpPr/>
          <p:nvPr/>
        </p:nvSpPr>
        <p:spPr>
          <a:xfrm>
            <a:off x="5910161" y="4978890"/>
            <a:ext cx="986590" cy="858857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s-ES" sz="3600" b="1">
              <a:solidFill>
                <a:sysClr val="windowText" lastClr="000000"/>
              </a:solidFill>
            </a:endParaRPr>
          </a:p>
        </p:txBody>
      </p:sp>
      <p:cxnSp>
        <p:nvCxnSpPr>
          <p:cNvPr id="20" name="Conector recto 19">
            <a:extLst>
              <a:ext uri="{FF2B5EF4-FFF2-40B4-BE49-F238E27FC236}">
                <a16:creationId xmlns="" xmlns:a16="http://schemas.microsoft.com/office/drawing/2014/main" id="{A82B164F-AB8F-4E66-A8B1-061CCFBFFD53}"/>
              </a:ext>
            </a:extLst>
          </p:cNvPr>
          <p:cNvCxnSpPr>
            <a:cxnSpLocks/>
          </p:cNvCxnSpPr>
          <p:nvPr/>
        </p:nvCxnSpPr>
        <p:spPr>
          <a:xfrm>
            <a:off x="4011279" y="4552766"/>
            <a:ext cx="1" cy="36103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Gerente de negocios de empresa explicando: vector de stock (libre de  regalías) 496109794 | Shutterstoc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609" y="1680471"/>
            <a:ext cx="4378999" cy="45249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Cinta Negra PNG, Dibujos, Vectores Para Descarga Gratuita - Pngt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975" y="762450"/>
            <a:ext cx="1314547" cy="13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93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2A554C6-4410-A4BB-DB62-CFCE5AB4C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0DF6FFC6-97B5-2DBE-1826-A480CFDF0E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3844" r="946" b="24594"/>
          <a:stretch/>
        </p:blipFill>
        <p:spPr>
          <a:xfrm>
            <a:off x="8808613" y="-15177"/>
            <a:ext cx="3065887" cy="666646"/>
          </a:xfrm>
          <a:prstGeom prst="rect">
            <a:avLst/>
          </a:prstGeom>
        </p:spPr>
      </p:pic>
      <p:pic>
        <p:nvPicPr>
          <p:cNvPr id="6" name="Marcador de contenido 7">
            <a:extLst>
              <a:ext uri="{FF2B5EF4-FFF2-40B4-BE49-F238E27FC236}">
                <a16:creationId xmlns="" xmlns:a16="http://schemas.microsoft.com/office/drawing/2014/main" id="{DE3C2143-55A2-0E7B-9B8F-7706ED68D29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302"/>
            <a:ext cx="12192001" cy="6242266"/>
          </a:xfrm>
          <a:prstGeom prst="rect">
            <a:avLst/>
          </a:prstGeom>
          <a:solidFill>
            <a:schemeClr val="bg2">
              <a:lumMod val="50000"/>
            </a:schemeClr>
          </a:solidFill>
          <a:ln w="76200"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3D5A570A-729F-EA27-E24E-5355F11965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655" y="3154"/>
            <a:ext cx="2443446" cy="5881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C4EBEEDA-2B74-11F6-05D4-AAB866ACD99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724" b="7172"/>
          <a:stretch/>
        </p:blipFill>
        <p:spPr>
          <a:xfrm>
            <a:off x="4338754" y="33476"/>
            <a:ext cx="3251200" cy="617995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C07179A6-A082-2E01-832E-AE6E512F2C43}"/>
              </a:ext>
            </a:extLst>
          </p:cNvPr>
          <p:cNvCxnSpPr>
            <a:cxnSpLocks/>
          </p:cNvCxnSpPr>
          <p:nvPr/>
        </p:nvCxnSpPr>
        <p:spPr>
          <a:xfrm>
            <a:off x="-10639" y="651469"/>
            <a:ext cx="12202639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1 Título">
            <a:extLst>
              <a:ext uri="{FF2B5EF4-FFF2-40B4-BE49-F238E27FC236}">
                <a16:creationId xmlns="" xmlns:a16="http://schemas.microsoft.com/office/drawing/2014/main" id="{82A474D1-040C-7E2F-E675-1C22260C8440}"/>
              </a:ext>
            </a:extLst>
          </p:cNvPr>
          <p:cNvSpPr txBox="1">
            <a:spLocks/>
          </p:cNvSpPr>
          <p:nvPr/>
        </p:nvSpPr>
        <p:spPr>
          <a:xfrm>
            <a:off x="2234860" y="764704"/>
            <a:ext cx="6591428" cy="1385458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s-E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INGRESOS POR DISTRIBUCIÓN DE AGUA</a:t>
            </a:r>
            <a:br>
              <a:rPr lang="es-E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s-ES" sz="13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(EXPRESADO EN BOLIVIANOS)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="" xmlns:a16="http://schemas.microsoft.com/office/drawing/2014/main" id="{0ED59638-7CA1-BA50-0D8C-1F04E393583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0" y="2067130"/>
          <a:ext cx="5910942" cy="4532079"/>
        </p:xfrm>
        <a:graphic>
          <a:graphicData uri="http://schemas.openxmlformats.org/drawingml/2006/table">
            <a:tbl>
              <a:tblPr/>
              <a:tblGrid>
                <a:gridCol w="187778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1044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2271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939290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VENTA DE SERVICIOS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PRESUPUESTO VIGENTE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8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PRESUPUESTO EJECUTADO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98398">
                <a:tc>
                  <a:txBody>
                    <a:bodyPr/>
                    <a:lstStyle/>
                    <a:p>
                      <a:pPr algn="l" fontAlgn="ctr"/>
                      <a:r>
                        <a:rPr lang="es-B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AGUA POTABLE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16,667,285.-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14,403,883.-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68845">
                <a:tc>
                  <a:txBody>
                    <a:bodyPr/>
                    <a:lstStyle/>
                    <a:p>
                      <a:pPr algn="l" fontAlgn="ctr"/>
                      <a:r>
                        <a:rPr lang="es-BO" sz="1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AGUA CRUDA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13,024,591.-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14,109,230.-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62773">
                <a:tc>
                  <a:txBody>
                    <a:bodyPr/>
                    <a:lstStyle/>
                    <a:p>
                      <a:pPr algn="l" fontAlgn="ctr"/>
                      <a:r>
                        <a:rPr lang="es-BO" sz="1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AGUA DE RIEGO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729,424.-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443,299.-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62773">
                <a:tc>
                  <a:txBody>
                    <a:bodyPr/>
                    <a:lstStyle/>
                    <a:p>
                      <a:pPr algn="l" fontAlgn="ctr"/>
                      <a:r>
                        <a:rPr lang="es-BO" sz="18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30,421,300.-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28,956,412.-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="" xmlns:a16="http://schemas.microsoft.com/office/drawing/2014/main" id="{BC23484A-9724-7A2B-BE25-6FF9280C6555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928195" y="2073113"/>
          <a:ext cx="6089713" cy="4508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0" name="Picture 6" descr="Cinta Negra PNG, Dibujos, Vectores Para Descarga Gratuita - Pngt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842" y="642422"/>
            <a:ext cx="1314547" cy="13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0291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AE73C5A-7942-2A2F-6AEE-484FD588A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64246D4E-253E-E7B4-2469-47804BEE75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3844" r="946" b="24594"/>
          <a:stretch/>
        </p:blipFill>
        <p:spPr>
          <a:xfrm>
            <a:off x="8808613" y="-15177"/>
            <a:ext cx="3065887" cy="666646"/>
          </a:xfrm>
          <a:prstGeom prst="rect">
            <a:avLst/>
          </a:prstGeom>
        </p:spPr>
      </p:pic>
      <p:pic>
        <p:nvPicPr>
          <p:cNvPr id="6" name="Marcador de contenido 7">
            <a:extLst>
              <a:ext uri="{FF2B5EF4-FFF2-40B4-BE49-F238E27FC236}">
                <a16:creationId xmlns="" xmlns:a16="http://schemas.microsoft.com/office/drawing/2014/main" id="{E4DBCE54-C261-389B-EC95-98317F5733E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302"/>
            <a:ext cx="12192001" cy="6242266"/>
          </a:xfrm>
          <a:prstGeom prst="rect">
            <a:avLst/>
          </a:prstGeom>
          <a:solidFill>
            <a:schemeClr val="bg2">
              <a:lumMod val="50000"/>
            </a:schemeClr>
          </a:solidFill>
          <a:ln w="76200"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1BF1E184-4E75-FCAC-31FE-FB35E74900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655" y="3154"/>
            <a:ext cx="2443446" cy="5881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C6474B42-58E8-F430-F81B-7F793E5618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724" b="7172"/>
          <a:stretch/>
        </p:blipFill>
        <p:spPr>
          <a:xfrm>
            <a:off x="4338754" y="33476"/>
            <a:ext cx="3251200" cy="617995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320F0802-1925-855A-F7A2-43C4C8475DF8}"/>
              </a:ext>
            </a:extLst>
          </p:cNvPr>
          <p:cNvCxnSpPr>
            <a:cxnSpLocks/>
          </p:cNvCxnSpPr>
          <p:nvPr/>
        </p:nvCxnSpPr>
        <p:spPr>
          <a:xfrm>
            <a:off x="-10639" y="651469"/>
            <a:ext cx="12202639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1 Título">
            <a:extLst>
              <a:ext uri="{FF2B5EF4-FFF2-40B4-BE49-F238E27FC236}">
                <a16:creationId xmlns="" xmlns:a16="http://schemas.microsoft.com/office/drawing/2014/main" id="{9FDB2F3E-0C82-2250-54E6-13E11229DBC0}"/>
              </a:ext>
            </a:extLst>
          </p:cNvPr>
          <p:cNvSpPr txBox="1">
            <a:spLocks/>
          </p:cNvSpPr>
          <p:nvPr/>
        </p:nvSpPr>
        <p:spPr>
          <a:xfrm>
            <a:off x="2217185" y="749449"/>
            <a:ext cx="6591428" cy="73413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USUARIOS DEL AGUA 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="" xmlns:a16="http://schemas.microsoft.com/office/drawing/2014/main" id="{1114091D-B7B3-2602-0BD3-72D54D63F0E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0" y="1599881"/>
          <a:ext cx="6384034" cy="4875388"/>
        </p:xfrm>
        <a:graphic>
          <a:graphicData uri="http://schemas.openxmlformats.org/drawingml/2006/table">
            <a:tbl>
              <a:tblPr/>
              <a:tblGrid>
                <a:gridCol w="31125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3576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3576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0352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BO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DESCRIPCION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BO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EJECUTADO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36685">
                <a:tc v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METROS CUBICOS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IMPORTE EN BOLIVIANOS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50755">
                <a:tc>
                  <a:txBody>
                    <a:bodyPr/>
                    <a:lstStyle/>
                    <a:p>
                      <a:pPr algn="l" fontAlgn="ctr"/>
                      <a:r>
                        <a:rPr lang="es-MX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SEMAPA (AGUA CRUDA Y POTABLE)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24,519,482.-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26,408,703.-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21107">
                <a:tc>
                  <a:txBody>
                    <a:bodyPr/>
                    <a:lstStyle/>
                    <a:p>
                      <a:pPr algn="l" fontAlgn="ctr"/>
                      <a:r>
                        <a:rPr lang="es-BO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EMAPAS (AGUA POTABLE)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305,462.-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456,688.-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21107">
                <a:tc>
                  <a:txBody>
                    <a:bodyPr/>
                    <a:lstStyle/>
                    <a:p>
                      <a:pPr algn="l" fontAlgn="ctr"/>
                      <a:r>
                        <a:rPr lang="es-BO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OTROS USUARIOS (AGUA POTABLE)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707,272.-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1,647,722.-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21107">
                <a:tc>
                  <a:txBody>
                    <a:bodyPr/>
                    <a:lstStyle/>
                    <a:p>
                      <a:pPr algn="l" fontAlgn="ctr"/>
                      <a:r>
                        <a:rPr lang="es-MX" sz="17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OTROS USUARIOS (AGUA DE RIEGO)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11,082,466.-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443,299.-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21107">
                <a:tc>
                  <a:txBody>
                    <a:bodyPr/>
                    <a:lstStyle/>
                    <a:p>
                      <a:pPr algn="l" fontAlgn="ctr"/>
                      <a:r>
                        <a:rPr lang="es-BO" sz="17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TOTAL GENERAL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36,614,682.-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28,956,412.-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="" xmlns:a16="http://schemas.microsoft.com/office/drawing/2014/main" id="{FE04387D-96AB-49C9-B4D5-0386EC255F3C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384033" y="1599881"/>
          <a:ext cx="5616623" cy="4875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0" name="Picture 6" descr="Cinta Negra PNG, Dibujos, Vectores Para Descarga Gratuita - Pngt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842" y="642422"/>
            <a:ext cx="1314547" cy="13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3673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F32BEF5-2234-C089-589D-BEF567EA2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D942D856-D361-6838-4614-B05A05AE8D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3844" r="946" b="24594"/>
          <a:stretch/>
        </p:blipFill>
        <p:spPr>
          <a:xfrm>
            <a:off x="8808613" y="-15177"/>
            <a:ext cx="3065887" cy="666646"/>
          </a:xfrm>
          <a:prstGeom prst="rect">
            <a:avLst/>
          </a:prstGeom>
        </p:spPr>
      </p:pic>
      <p:pic>
        <p:nvPicPr>
          <p:cNvPr id="6" name="Marcador de contenido 7">
            <a:extLst>
              <a:ext uri="{FF2B5EF4-FFF2-40B4-BE49-F238E27FC236}">
                <a16:creationId xmlns="" xmlns:a16="http://schemas.microsoft.com/office/drawing/2014/main" id="{DB87BD3E-74CE-D745-3294-2F76D301905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302"/>
            <a:ext cx="12192001" cy="6242266"/>
          </a:xfrm>
          <a:prstGeom prst="rect">
            <a:avLst/>
          </a:prstGeom>
          <a:solidFill>
            <a:schemeClr val="bg2">
              <a:lumMod val="50000"/>
            </a:schemeClr>
          </a:solidFill>
          <a:ln w="76200"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3ADD79C-8417-156E-4DAC-D820349B5B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655" y="3154"/>
            <a:ext cx="2443446" cy="5881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B0460F87-0E81-7136-4C6F-9B88D11EFC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724" b="7172"/>
          <a:stretch/>
        </p:blipFill>
        <p:spPr>
          <a:xfrm>
            <a:off x="4338754" y="33476"/>
            <a:ext cx="3251200" cy="617995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5561DE3C-77BA-D32A-4C1E-51C7848F9F8F}"/>
              </a:ext>
            </a:extLst>
          </p:cNvPr>
          <p:cNvCxnSpPr>
            <a:cxnSpLocks/>
          </p:cNvCxnSpPr>
          <p:nvPr/>
        </p:nvCxnSpPr>
        <p:spPr>
          <a:xfrm>
            <a:off x="-10639" y="651469"/>
            <a:ext cx="12202639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DF78A72C-0682-825A-0526-D19C9A813058}"/>
              </a:ext>
            </a:extLst>
          </p:cNvPr>
          <p:cNvSpPr txBox="1"/>
          <p:nvPr/>
        </p:nvSpPr>
        <p:spPr>
          <a:xfrm>
            <a:off x="548258" y="711636"/>
            <a:ext cx="1101722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EJECUCIÓN </a:t>
            </a:r>
            <a:r>
              <a:rPr lang="es-ES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PRESUPUESTARIA DE 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GASTOS 2024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s-E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s-ES" sz="1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(EXPRESADO EN BOLIVIANOS)</a:t>
            </a:r>
            <a:endParaRPr lang="es-BO" dirty="0"/>
          </a:p>
        </p:txBody>
      </p:sp>
      <p:graphicFrame>
        <p:nvGraphicFramePr>
          <p:cNvPr id="5" name="Tabla 4">
            <a:extLst>
              <a:ext uri="{FF2B5EF4-FFF2-40B4-BE49-F238E27FC236}">
                <a16:creationId xmlns="" xmlns:a16="http://schemas.microsoft.com/office/drawing/2014/main" id="{61D1BD6E-5D79-80C9-EFC9-4F175E8F029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90308" y="1630912"/>
          <a:ext cx="11733122" cy="4960488"/>
        </p:xfrm>
        <a:graphic>
          <a:graphicData uri="http://schemas.openxmlformats.org/drawingml/2006/table">
            <a:tbl>
              <a:tblPr/>
              <a:tblGrid>
                <a:gridCol w="52919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4943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3833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05337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81479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2000" b="1" i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DESCRIPCIÓN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2000" b="1" i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PRESUPUESTO VIGENTE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2000" b="1" i="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PRESUPUESTO EJECUTADO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2000" b="1" i="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PORCENTAJE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8428">
                <a:tc>
                  <a:txBody>
                    <a:bodyPr/>
                    <a:lstStyle/>
                    <a:p>
                      <a:pPr algn="l" fontAlgn="ctr"/>
                      <a:r>
                        <a:rPr lang="es-BO" sz="2000" b="0" i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ADMINISTRACIÓN CENTRAL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14,907,171.25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8,915,928.03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2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59.81%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81479">
                <a:tc>
                  <a:txBody>
                    <a:bodyPr/>
                    <a:lstStyle/>
                    <a:p>
                      <a:pPr algn="l" fontAlgn="ctr"/>
                      <a:r>
                        <a:rPr lang="es-MX" sz="2000" b="0" i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MEDIO AMBIENTE Y SEGURIDAD OCUPACIONAL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377,682.00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259,827.53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2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68.80%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88428">
                <a:tc>
                  <a:txBody>
                    <a:bodyPr/>
                    <a:lstStyle/>
                    <a:p>
                      <a:pPr algn="l" fontAlgn="ctr"/>
                      <a:r>
                        <a:rPr lang="es-BO" sz="2000" b="0" i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PRESA Y EMBALSE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3,451,613.25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2,999,428.35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2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86.90%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88428">
                <a:tc>
                  <a:txBody>
                    <a:bodyPr/>
                    <a:lstStyle/>
                    <a:p>
                      <a:pPr algn="l" fontAlgn="ctr"/>
                      <a:r>
                        <a:rPr lang="es-BO" sz="2000" b="0" i="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DISTRIBUCION DE AGUA POTABLE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9,093,415.00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7,424,904.34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2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81.65%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88428">
                <a:tc>
                  <a:txBody>
                    <a:bodyPr/>
                    <a:lstStyle/>
                    <a:p>
                      <a:pPr algn="l" fontAlgn="ctr"/>
                      <a:r>
                        <a:rPr lang="es-BO" sz="2000" b="0" i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SISTEMAS Y COMUNICACIÓN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2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1,190,553.00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488,307.46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41.02%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81479">
                <a:tc>
                  <a:txBody>
                    <a:bodyPr/>
                    <a:lstStyle/>
                    <a:p>
                      <a:pPr algn="l" fontAlgn="ctr"/>
                      <a:r>
                        <a:rPr lang="es-MX" sz="2000" b="0" i="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TRATAMIENTO DE AGUA Y LABORATORIO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2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5,388,397.50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4,196,193.23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77.87%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88428">
                <a:tc>
                  <a:txBody>
                    <a:bodyPr/>
                    <a:lstStyle/>
                    <a:p>
                      <a:pPr algn="l" fontAlgn="ctr"/>
                      <a:r>
                        <a:rPr lang="es-MX" sz="2000" b="0" i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SOCIAL Y </a:t>
                      </a:r>
                      <a:r>
                        <a:rPr lang="es-MX" sz="2000" b="0" i="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DISTRIBUCIÓN </a:t>
                      </a:r>
                      <a:r>
                        <a:rPr lang="es-MX" sz="2000" b="0" i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DE RIEGO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2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1,519,066.00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1,003,385.32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66.05%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88428">
                <a:tc>
                  <a:txBody>
                    <a:bodyPr/>
                    <a:lstStyle/>
                    <a:p>
                      <a:pPr algn="l" fontAlgn="ctr"/>
                      <a:r>
                        <a:rPr lang="es-BO" sz="2000" b="0" i="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COMUNICACIÓN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2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184,720.00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13,430.40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7.27%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88428">
                <a:tc>
                  <a:txBody>
                    <a:bodyPr/>
                    <a:lstStyle/>
                    <a:p>
                      <a:pPr algn="l" fontAlgn="ctr"/>
                      <a:r>
                        <a:rPr lang="es-BO" sz="2000" b="0" i="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DEUDA</a:t>
                      </a:r>
                    </a:p>
                  </a:txBody>
                  <a:tcPr marL="8088" marR="8088" marT="8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2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2,524,892.00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2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901,672.10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35.71%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88428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2000" b="1" i="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s-BO" sz="2000" b="1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2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38,637,510.00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2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26,203,076.76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67.82%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10" name="Picture 6" descr="Cinta Negra PNG, Dibujos, Vectores Para Descarga Gratuita - Pngtre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842" y="642422"/>
            <a:ext cx="1314547" cy="13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1542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7EFE7B2-C4A8-B9CC-BFBF-F6F3653AE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190AD76F-67D7-9479-0796-90EEB43393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3844" r="946" b="24594"/>
          <a:stretch/>
        </p:blipFill>
        <p:spPr>
          <a:xfrm>
            <a:off x="8808613" y="-15177"/>
            <a:ext cx="3065887" cy="666646"/>
          </a:xfrm>
          <a:prstGeom prst="rect">
            <a:avLst/>
          </a:prstGeom>
        </p:spPr>
      </p:pic>
      <p:pic>
        <p:nvPicPr>
          <p:cNvPr id="6" name="Marcador de contenido 7">
            <a:extLst>
              <a:ext uri="{FF2B5EF4-FFF2-40B4-BE49-F238E27FC236}">
                <a16:creationId xmlns="" xmlns:a16="http://schemas.microsoft.com/office/drawing/2014/main" id="{72E45900-C751-E578-47CA-5A800B63F6E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302"/>
            <a:ext cx="12192001" cy="6242266"/>
          </a:xfrm>
          <a:prstGeom prst="rect">
            <a:avLst/>
          </a:prstGeom>
          <a:solidFill>
            <a:schemeClr val="bg2">
              <a:lumMod val="50000"/>
            </a:schemeClr>
          </a:solidFill>
          <a:ln w="76200"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82B0D105-AE18-D18E-8C90-64951FAF62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655" y="3154"/>
            <a:ext cx="2443446" cy="5881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C515CAE2-56D9-BD06-7FC5-4367CDE8FF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724" b="7172"/>
          <a:stretch/>
        </p:blipFill>
        <p:spPr>
          <a:xfrm>
            <a:off x="4338754" y="33476"/>
            <a:ext cx="3251200" cy="617995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3CFC922B-62FF-12D9-308A-0CF7140908C5}"/>
              </a:ext>
            </a:extLst>
          </p:cNvPr>
          <p:cNvCxnSpPr>
            <a:cxnSpLocks/>
          </p:cNvCxnSpPr>
          <p:nvPr/>
        </p:nvCxnSpPr>
        <p:spPr>
          <a:xfrm>
            <a:off x="-10639" y="651469"/>
            <a:ext cx="12202639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1 Título">
            <a:extLst>
              <a:ext uri="{FF2B5EF4-FFF2-40B4-BE49-F238E27FC236}">
                <a16:creationId xmlns="" xmlns:a16="http://schemas.microsoft.com/office/drawing/2014/main" id="{11B97C2D-33DE-9850-C72F-219B014856AE}"/>
              </a:ext>
            </a:extLst>
          </p:cNvPr>
          <p:cNvSpPr txBox="1">
            <a:spLocks/>
          </p:cNvSpPr>
          <p:nvPr/>
        </p:nvSpPr>
        <p:spPr>
          <a:xfrm>
            <a:off x="865536" y="321082"/>
            <a:ext cx="10450287" cy="1057714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 fontAlgn="b">
              <a:lnSpc>
                <a:spcPct val="120000"/>
              </a:lnSpc>
            </a:pPr>
            <a:endParaRPr lang="es-BO" sz="8000" b="1" i="0" u="none" strike="noStrike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 rtl="0" fontAlgn="b">
              <a:lnSpc>
                <a:spcPct val="120000"/>
              </a:lnSpc>
            </a:pPr>
            <a:r>
              <a:rPr lang="es-BO" sz="12800" b="1" i="0" u="none" strike="noStrike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EJECUCIÓN PRESUPUESTARIA </a:t>
            </a:r>
            <a:endParaRPr lang="es-BO" sz="12800" b="1" i="0" u="none" strike="noStrike" dirty="0" smtClean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 rtl="0" fontAlgn="b">
              <a:lnSpc>
                <a:spcPct val="120000"/>
              </a:lnSpc>
            </a:pPr>
            <a:r>
              <a:rPr lang="es-BO" sz="12800" b="1" i="0" u="none" strike="noStrike" dirty="0" smtClean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 </a:t>
            </a:r>
            <a:r>
              <a:rPr lang="es-BO" sz="12800" b="1" i="0" u="none" strike="noStrike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RECURSOS Y GASTOS</a:t>
            </a:r>
          </a:p>
          <a:p>
            <a:pPr algn="ctr" rtl="0" fontAlgn="b"/>
            <a:endParaRPr lang="es-BO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 rtl="0" fontAlgn="b"/>
            <a:endParaRPr lang="es-BO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 rtl="0" fontAlgn="b"/>
            <a:r>
              <a:rPr lang="es-BO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(Expresado en millones de bolivianos)</a:t>
            </a:r>
            <a:endParaRPr lang="es-BO" sz="4400" b="1" i="0" u="none" strike="noStrike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8" name="Gráfico 7">
            <a:extLst>
              <a:ext uri="{FF2B5EF4-FFF2-40B4-BE49-F238E27FC236}">
                <a16:creationId xmlns="" xmlns:a16="http://schemas.microsoft.com/office/drawing/2014/main" id="{3EB93964-669C-E8E2-655A-E2BA79E0FFFE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64867" y="1814655"/>
          <a:ext cx="11051626" cy="4973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0" name="Picture 6" descr="Cinta Negra PNG, Dibujos, Vectores Para Descarga Gratuita - Pngt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842" y="642422"/>
            <a:ext cx="1314547" cy="13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1086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33E6F15-A72C-E2FC-98BD-D3E979D5A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DBC51393-510A-2117-70CA-D7F670AB52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3844" r="946" b="24594"/>
          <a:stretch/>
        </p:blipFill>
        <p:spPr>
          <a:xfrm>
            <a:off x="8808613" y="-15177"/>
            <a:ext cx="3065887" cy="666646"/>
          </a:xfrm>
          <a:prstGeom prst="rect">
            <a:avLst/>
          </a:prstGeom>
        </p:spPr>
      </p:pic>
      <p:pic>
        <p:nvPicPr>
          <p:cNvPr id="6" name="Marcador de contenido 7">
            <a:extLst>
              <a:ext uri="{FF2B5EF4-FFF2-40B4-BE49-F238E27FC236}">
                <a16:creationId xmlns="" xmlns:a16="http://schemas.microsoft.com/office/drawing/2014/main" id="{60DF719C-2EC8-C01E-AAE2-761368DFC78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302"/>
            <a:ext cx="12192001" cy="6242266"/>
          </a:xfrm>
          <a:prstGeom prst="rect">
            <a:avLst/>
          </a:prstGeom>
          <a:solidFill>
            <a:schemeClr val="bg2">
              <a:lumMod val="50000"/>
            </a:schemeClr>
          </a:solidFill>
          <a:ln w="76200"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4EE04860-56EF-18D5-E1DF-64A9532F39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655" y="3154"/>
            <a:ext cx="2443446" cy="5881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934F9DD7-F1BC-94E6-2F9E-6428620BFB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724" b="7172"/>
          <a:stretch/>
        </p:blipFill>
        <p:spPr>
          <a:xfrm>
            <a:off x="4338754" y="33476"/>
            <a:ext cx="3251200" cy="617995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BB7169E1-CB61-C575-5D59-580CF3C97708}"/>
              </a:ext>
            </a:extLst>
          </p:cNvPr>
          <p:cNvCxnSpPr>
            <a:cxnSpLocks/>
          </p:cNvCxnSpPr>
          <p:nvPr/>
        </p:nvCxnSpPr>
        <p:spPr>
          <a:xfrm>
            <a:off x="-10639" y="651469"/>
            <a:ext cx="12202639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1 Título">
            <a:extLst>
              <a:ext uri="{FF2B5EF4-FFF2-40B4-BE49-F238E27FC236}">
                <a16:creationId xmlns="" xmlns:a16="http://schemas.microsoft.com/office/drawing/2014/main" id="{55C05E25-7CB1-BC56-07DB-04E159A734F2}"/>
              </a:ext>
            </a:extLst>
          </p:cNvPr>
          <p:cNvSpPr txBox="1">
            <a:spLocks/>
          </p:cNvSpPr>
          <p:nvPr/>
        </p:nvSpPr>
        <p:spPr>
          <a:xfrm>
            <a:off x="1012371" y="928796"/>
            <a:ext cx="9682843" cy="7341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 fontAlgn="b">
              <a:lnSpc>
                <a:spcPct val="120000"/>
              </a:lnSpc>
            </a:pPr>
            <a:r>
              <a:rPr lang="es-BO" sz="2800" b="1" i="0" u="none" strike="noStrike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EJECUCIÓN PRESUPUESTARIA </a:t>
            </a:r>
            <a:endParaRPr lang="es-BO" sz="2800" b="1" i="0" u="none" strike="noStrike" dirty="0" smtClean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 rtl="0" fontAlgn="b">
              <a:lnSpc>
                <a:spcPct val="120000"/>
              </a:lnSpc>
            </a:pPr>
            <a:r>
              <a:rPr lang="es-BO" sz="2800" b="1" i="0" u="none" strike="noStrike" dirty="0" smtClean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 </a:t>
            </a:r>
            <a:r>
              <a:rPr lang="es-BO" sz="2800" b="1" i="0" u="none" strike="noStrike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RECURSOS Y GASTOS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="" xmlns:a16="http://schemas.microsoft.com/office/drawing/2014/main" id="{86FA18AB-E08B-AA61-631A-D0FDAADD938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61656" y="2020992"/>
          <a:ext cx="11780818" cy="4405687"/>
        </p:xfrm>
        <a:graphic>
          <a:graphicData uri="http://schemas.openxmlformats.org/drawingml/2006/table">
            <a:tbl>
              <a:tblPr/>
              <a:tblGrid>
                <a:gridCol w="3013022">
                  <a:extLst>
                    <a:ext uri="{9D8B030D-6E8A-4147-A177-3AD203B41FA5}">
                      <a16:colId xmlns="" xmlns:a16="http://schemas.microsoft.com/office/drawing/2014/main" val="1611912126"/>
                    </a:ext>
                  </a:extLst>
                </a:gridCol>
                <a:gridCol w="2191949">
                  <a:extLst>
                    <a:ext uri="{9D8B030D-6E8A-4147-A177-3AD203B41FA5}">
                      <a16:colId xmlns="" xmlns:a16="http://schemas.microsoft.com/office/drawing/2014/main" val="178380309"/>
                    </a:ext>
                  </a:extLst>
                </a:gridCol>
                <a:gridCol w="2191949">
                  <a:extLst>
                    <a:ext uri="{9D8B030D-6E8A-4147-A177-3AD203B41FA5}">
                      <a16:colId xmlns="" xmlns:a16="http://schemas.microsoft.com/office/drawing/2014/main" val="3831897416"/>
                    </a:ext>
                  </a:extLst>
                </a:gridCol>
                <a:gridCol w="2191949">
                  <a:extLst>
                    <a:ext uri="{9D8B030D-6E8A-4147-A177-3AD203B41FA5}">
                      <a16:colId xmlns="" xmlns:a16="http://schemas.microsoft.com/office/drawing/2014/main" val="3970669210"/>
                    </a:ext>
                  </a:extLst>
                </a:gridCol>
                <a:gridCol w="2191949">
                  <a:extLst>
                    <a:ext uri="{9D8B030D-6E8A-4147-A177-3AD203B41FA5}">
                      <a16:colId xmlns="" xmlns:a16="http://schemas.microsoft.com/office/drawing/2014/main" val="371153924"/>
                    </a:ext>
                  </a:extLst>
                </a:gridCol>
              </a:tblGrid>
              <a:tr h="8836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DESCRIPCION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GESTION 2021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8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GESTION 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8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GESTION 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8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GESTION 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8778244"/>
                  </a:ext>
                </a:extLst>
              </a:tr>
              <a:tr h="1631049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TOTAL INGRESOS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  <a:r>
                        <a:rPr lang="es-E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(ENTREGA DE AGUA CRUDA,TRATADA Y AGUA PARA RIEGO)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B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14.063.701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B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13.213.402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B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19.505.500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BO" sz="1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28.956.412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17950156"/>
                  </a:ext>
                </a:extLst>
              </a:tr>
              <a:tr h="1041155">
                <a:tc>
                  <a:txBody>
                    <a:bodyPr/>
                    <a:lstStyle/>
                    <a:p>
                      <a:pPr algn="l" rtl="0" fontAlgn="ctr"/>
                      <a:r>
                        <a:rPr lang="es-B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TOTAL GASTOS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BO" sz="1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21.094.841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BO" sz="1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18.389.049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B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21.070.487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BO" sz="1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26.203.077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43272409"/>
                  </a:ext>
                </a:extLst>
              </a:tr>
              <a:tr h="43154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B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SALDO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</a:rPr>
                        <a:t>-7.031.140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</a:rPr>
                        <a:t>-5.175.647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</a:rPr>
                        <a:t>-1.564.986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2.753.335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19493075"/>
                  </a:ext>
                </a:extLst>
              </a:tr>
              <a:tr h="418290">
                <a:tc v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Verdana" panose="020B0604030504040204" pitchFamily="34" charset="0"/>
                        </a:rPr>
                        <a:t>-50,0%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Verdana" panose="020B0604030504040204" pitchFamily="34" charset="0"/>
                        </a:rPr>
                        <a:t>-39,2%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Verdana" panose="020B0604030504040204" pitchFamily="34" charset="0"/>
                        </a:rPr>
                        <a:t>-8,0%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9,5%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5137351"/>
                  </a:ext>
                </a:extLst>
              </a:tr>
            </a:tbl>
          </a:graphicData>
        </a:graphic>
      </p:graphicFrame>
      <p:pic>
        <p:nvPicPr>
          <p:cNvPr id="10" name="Picture 6" descr="Cinta Negra PNG, Dibujos, Vectores Para Descarga Gratuita - Pngtre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842" y="642422"/>
            <a:ext cx="1314547" cy="13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26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33E6F15-A72C-E2FC-98BD-D3E979D5A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DBC51393-510A-2117-70CA-D7F670AB52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3844" r="946" b="24594"/>
          <a:stretch/>
        </p:blipFill>
        <p:spPr>
          <a:xfrm>
            <a:off x="8808613" y="-15177"/>
            <a:ext cx="3065887" cy="666646"/>
          </a:xfrm>
          <a:prstGeom prst="rect">
            <a:avLst/>
          </a:prstGeom>
        </p:spPr>
      </p:pic>
      <p:pic>
        <p:nvPicPr>
          <p:cNvPr id="6" name="Marcador de contenido 7">
            <a:extLst>
              <a:ext uri="{FF2B5EF4-FFF2-40B4-BE49-F238E27FC236}">
                <a16:creationId xmlns="" xmlns:a16="http://schemas.microsoft.com/office/drawing/2014/main" id="{60DF719C-2EC8-C01E-AAE2-761368DFC78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302"/>
            <a:ext cx="12192001" cy="6242266"/>
          </a:xfrm>
          <a:prstGeom prst="rect">
            <a:avLst/>
          </a:prstGeom>
          <a:solidFill>
            <a:schemeClr val="bg2">
              <a:lumMod val="50000"/>
            </a:schemeClr>
          </a:solidFill>
          <a:ln w="76200"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4EE04860-56EF-18D5-E1DF-64A9532F39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655" y="3154"/>
            <a:ext cx="2443446" cy="5881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934F9DD7-F1BC-94E6-2F9E-6428620BFB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724" b="7172"/>
          <a:stretch/>
        </p:blipFill>
        <p:spPr>
          <a:xfrm>
            <a:off x="4338754" y="33476"/>
            <a:ext cx="3251200" cy="617995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BB7169E1-CB61-C575-5D59-580CF3C97708}"/>
              </a:ext>
            </a:extLst>
          </p:cNvPr>
          <p:cNvCxnSpPr>
            <a:cxnSpLocks/>
          </p:cNvCxnSpPr>
          <p:nvPr/>
        </p:nvCxnSpPr>
        <p:spPr>
          <a:xfrm>
            <a:off x="-10639" y="651469"/>
            <a:ext cx="12202639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ítulo 1">
            <a:extLst>
              <a:ext uri="{FF2B5EF4-FFF2-40B4-BE49-F238E27FC236}">
                <a16:creationId xmlns="" xmlns:a16="http://schemas.microsoft.com/office/drawing/2014/main" id="{38677471-B7A1-A092-B289-FD031A294996}"/>
              </a:ext>
            </a:extLst>
          </p:cNvPr>
          <p:cNvSpPr txBox="1">
            <a:spLocks/>
          </p:cNvSpPr>
          <p:nvPr/>
        </p:nvSpPr>
        <p:spPr>
          <a:xfrm>
            <a:off x="653930" y="4765485"/>
            <a:ext cx="11538070" cy="8537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400" dirty="0">
                <a:solidFill>
                  <a:srgbClr val="002060"/>
                </a:solidFill>
                <a:latin typeface="Bodoni MT Black" panose="02070A03080606020203" pitchFamily="18" charset="0"/>
              </a:rPr>
              <a:t>¡GRACIAS POR SU ATENCIÓN!</a:t>
            </a:r>
            <a:endParaRPr lang="es-BO" sz="5400" dirty="0">
              <a:solidFill>
                <a:srgbClr val="002060"/>
              </a:solidFill>
              <a:latin typeface="Bodoni MT Black" panose="02070A03080606020203" pitchFamily="18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90B5A100-AA94-9C49-FE6E-4CAF4BF6027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500"/>
          <a:stretch/>
        </p:blipFill>
        <p:spPr>
          <a:xfrm>
            <a:off x="4223792" y="713795"/>
            <a:ext cx="3096344" cy="4051690"/>
          </a:xfrm>
          <a:prstGeom prst="rect">
            <a:avLst/>
          </a:prstGeom>
        </p:spPr>
      </p:pic>
      <p:pic>
        <p:nvPicPr>
          <p:cNvPr id="12" name="Picture 6" descr="Cinta Negra PNG, Dibujos, Vectores Para Descarga Gratuita - Pngt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842" y="642422"/>
            <a:ext cx="1314547" cy="13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47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F2370CCD-28DF-D996-497F-7F1698E6FF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3844" r="946" b="24594"/>
          <a:stretch/>
        </p:blipFill>
        <p:spPr>
          <a:xfrm>
            <a:off x="8808613" y="-15177"/>
            <a:ext cx="3065887" cy="666646"/>
          </a:xfrm>
          <a:prstGeom prst="rect">
            <a:avLst/>
          </a:prstGeom>
        </p:spPr>
      </p:pic>
      <p:pic>
        <p:nvPicPr>
          <p:cNvPr id="6" name="Marcador de contenido 7">
            <a:extLst>
              <a:ext uri="{FF2B5EF4-FFF2-40B4-BE49-F238E27FC236}">
                <a16:creationId xmlns="" xmlns:a16="http://schemas.microsoft.com/office/drawing/2014/main" id="{AA9DE132-B518-F439-045A-2CB9210BFF9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" y="651471"/>
            <a:ext cx="12192001" cy="6242266"/>
          </a:xfrm>
          <a:prstGeom prst="rect">
            <a:avLst/>
          </a:prstGeom>
          <a:solidFill>
            <a:schemeClr val="bg2">
              <a:lumMod val="50000"/>
            </a:schemeClr>
          </a:solidFill>
          <a:ln w="76200"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5417CEA3-526B-CC97-0C17-A9B1A15554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655" y="3154"/>
            <a:ext cx="2443446" cy="5881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95A0FBB5-74BF-4B21-E47F-AC5D20A827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724" b="7172"/>
          <a:stretch/>
        </p:blipFill>
        <p:spPr>
          <a:xfrm>
            <a:off x="4338754" y="33476"/>
            <a:ext cx="3251200" cy="617995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47B83602-9EE6-8402-28AF-FC27C06E19E6}"/>
              </a:ext>
            </a:extLst>
          </p:cNvPr>
          <p:cNvCxnSpPr>
            <a:cxnSpLocks/>
          </p:cNvCxnSpPr>
          <p:nvPr/>
        </p:nvCxnSpPr>
        <p:spPr>
          <a:xfrm>
            <a:off x="-10639" y="651469"/>
            <a:ext cx="12202639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upo 9">
            <a:extLst>
              <a:ext uri="{FF2B5EF4-FFF2-40B4-BE49-F238E27FC236}">
                <a16:creationId xmlns="" xmlns:a16="http://schemas.microsoft.com/office/drawing/2014/main" id="{71DFFD74-8B12-40EA-B345-96A922A046C0}"/>
              </a:ext>
            </a:extLst>
          </p:cNvPr>
          <p:cNvGrpSpPr/>
          <p:nvPr/>
        </p:nvGrpSpPr>
        <p:grpSpPr>
          <a:xfrm rot="16200000">
            <a:off x="-933561" y="2258483"/>
            <a:ext cx="5680135" cy="3289703"/>
            <a:chOff x="4503986" y="2880444"/>
            <a:chExt cx="3074384" cy="2499903"/>
          </a:xfrm>
          <a:solidFill>
            <a:srgbClr val="0070C0"/>
          </a:solidFill>
        </p:grpSpPr>
        <p:sp>
          <p:nvSpPr>
            <p:cNvPr id="21" name="Elipse 20">
              <a:extLst>
                <a:ext uri="{FF2B5EF4-FFF2-40B4-BE49-F238E27FC236}">
                  <a16:creationId xmlns="" xmlns:a16="http://schemas.microsoft.com/office/drawing/2014/main" id="{06E996F3-10C7-42C8-A07A-3E8926CC02A7}"/>
                </a:ext>
              </a:extLst>
            </p:cNvPr>
            <p:cNvSpPr/>
            <p:nvPr/>
          </p:nvSpPr>
          <p:spPr>
            <a:xfrm>
              <a:off x="4503986" y="2880444"/>
              <a:ext cx="3074384" cy="2499903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Elipse 5">
              <a:extLst>
                <a:ext uri="{FF2B5EF4-FFF2-40B4-BE49-F238E27FC236}">
                  <a16:creationId xmlns="" xmlns:a16="http://schemas.microsoft.com/office/drawing/2014/main" id="{729FE32D-08B2-4005-943A-98E30E01C07A}"/>
                </a:ext>
              </a:extLst>
            </p:cNvPr>
            <p:cNvSpPr txBox="1"/>
            <p:nvPr/>
          </p:nvSpPr>
          <p:spPr>
            <a:xfrm>
              <a:off x="4954219" y="3272424"/>
              <a:ext cx="2173918" cy="176769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6600" b="1" kern="1200" dirty="0">
                  <a:solidFill>
                    <a:schemeClr val="tx1"/>
                  </a:solidFill>
                </a:rPr>
                <a:t>ASESORIA LEGAL</a:t>
              </a:r>
              <a:endParaRPr lang="es-BO" sz="6600" b="1" kern="1200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587030951"/>
              </p:ext>
            </p:extLst>
          </p:nvPr>
        </p:nvGraphicFramePr>
        <p:xfrm>
          <a:off x="3284753" y="106326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1" name="Picture 6" descr="Cinta Negra PNG, Dibujos, Vectores Para Descarga Gratuita - Pngtre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975" y="762450"/>
            <a:ext cx="1314547" cy="13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52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F2370CCD-28DF-D996-497F-7F1698E6FF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3844" r="946" b="24594"/>
          <a:stretch/>
        </p:blipFill>
        <p:spPr>
          <a:xfrm>
            <a:off x="8808613" y="-15177"/>
            <a:ext cx="3065887" cy="666646"/>
          </a:xfrm>
          <a:prstGeom prst="rect">
            <a:avLst/>
          </a:prstGeom>
        </p:spPr>
      </p:pic>
      <p:pic>
        <p:nvPicPr>
          <p:cNvPr id="6" name="Marcador de contenido 7">
            <a:extLst>
              <a:ext uri="{FF2B5EF4-FFF2-40B4-BE49-F238E27FC236}">
                <a16:creationId xmlns="" xmlns:a16="http://schemas.microsoft.com/office/drawing/2014/main" id="{AA9DE132-B518-F439-045A-2CB9210BFF9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" y="651471"/>
            <a:ext cx="12192001" cy="6242266"/>
          </a:xfrm>
          <a:prstGeom prst="rect">
            <a:avLst/>
          </a:prstGeom>
          <a:solidFill>
            <a:schemeClr val="bg2">
              <a:lumMod val="50000"/>
            </a:schemeClr>
          </a:solidFill>
          <a:ln w="76200"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5417CEA3-526B-CC97-0C17-A9B1A15554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655" y="3154"/>
            <a:ext cx="2443446" cy="5881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95A0FBB5-74BF-4B21-E47F-AC5D20A827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724" b="7172"/>
          <a:stretch/>
        </p:blipFill>
        <p:spPr>
          <a:xfrm>
            <a:off x="4338754" y="33476"/>
            <a:ext cx="3251200" cy="617995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47B83602-9EE6-8402-28AF-FC27C06E19E6}"/>
              </a:ext>
            </a:extLst>
          </p:cNvPr>
          <p:cNvCxnSpPr>
            <a:cxnSpLocks/>
          </p:cNvCxnSpPr>
          <p:nvPr/>
        </p:nvCxnSpPr>
        <p:spPr>
          <a:xfrm>
            <a:off x="-10639" y="651469"/>
            <a:ext cx="12202639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upo 9">
            <a:extLst>
              <a:ext uri="{FF2B5EF4-FFF2-40B4-BE49-F238E27FC236}">
                <a16:creationId xmlns="" xmlns:a16="http://schemas.microsoft.com/office/drawing/2014/main" id="{71DFFD74-8B12-40EA-B345-96A922A046C0}"/>
              </a:ext>
            </a:extLst>
          </p:cNvPr>
          <p:cNvGrpSpPr/>
          <p:nvPr/>
        </p:nvGrpSpPr>
        <p:grpSpPr>
          <a:xfrm rot="16200000">
            <a:off x="-933561" y="2258483"/>
            <a:ext cx="5680135" cy="3289703"/>
            <a:chOff x="4503986" y="2880444"/>
            <a:chExt cx="3074384" cy="2499903"/>
          </a:xfrm>
          <a:solidFill>
            <a:srgbClr val="0070C0"/>
          </a:solidFill>
        </p:grpSpPr>
        <p:sp>
          <p:nvSpPr>
            <p:cNvPr id="21" name="Elipse 20">
              <a:extLst>
                <a:ext uri="{FF2B5EF4-FFF2-40B4-BE49-F238E27FC236}">
                  <a16:creationId xmlns="" xmlns:a16="http://schemas.microsoft.com/office/drawing/2014/main" id="{06E996F3-10C7-42C8-A07A-3E8926CC02A7}"/>
                </a:ext>
              </a:extLst>
            </p:cNvPr>
            <p:cNvSpPr/>
            <p:nvPr/>
          </p:nvSpPr>
          <p:spPr>
            <a:xfrm>
              <a:off x="4503986" y="2880444"/>
              <a:ext cx="3074384" cy="2499903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Elipse 5">
              <a:extLst>
                <a:ext uri="{FF2B5EF4-FFF2-40B4-BE49-F238E27FC236}">
                  <a16:creationId xmlns="" xmlns:a16="http://schemas.microsoft.com/office/drawing/2014/main" id="{729FE32D-08B2-4005-943A-98E30E01C07A}"/>
                </a:ext>
              </a:extLst>
            </p:cNvPr>
            <p:cNvSpPr txBox="1"/>
            <p:nvPr/>
          </p:nvSpPr>
          <p:spPr>
            <a:xfrm>
              <a:off x="4954219" y="3272424"/>
              <a:ext cx="2173918" cy="176769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6600" b="1" kern="1200" dirty="0" err="1">
                  <a:solidFill>
                    <a:schemeClr val="tx1"/>
                  </a:solidFill>
                </a:rPr>
                <a:t>ASESORIA</a:t>
              </a:r>
              <a:r>
                <a:rPr lang="es-MX" sz="6600" b="1" kern="1200" dirty="0">
                  <a:solidFill>
                    <a:schemeClr val="tx1"/>
                  </a:solidFill>
                </a:rPr>
                <a:t> </a:t>
              </a:r>
              <a:r>
                <a:rPr lang="es-MX" sz="6600" b="1" kern="1200" dirty="0" smtClean="0">
                  <a:solidFill>
                    <a:schemeClr val="tx1"/>
                  </a:solidFill>
                </a:rPr>
                <a:t>LEGAL PROCESOS</a:t>
              </a:r>
              <a:endParaRPr lang="es-BO" sz="6600" b="1" kern="1200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483925159"/>
              </p:ext>
            </p:extLst>
          </p:nvPr>
        </p:nvGraphicFramePr>
        <p:xfrm>
          <a:off x="3619466" y="1256964"/>
          <a:ext cx="720395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1" name="Picture 6" descr="Cinta Negra PNG, Dibujos, Vectores Para Descarga Gratuita - Pngtre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975" y="762450"/>
            <a:ext cx="1314547" cy="13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54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F2370CCD-28DF-D996-497F-7F1698E6FF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3844" r="946" b="24594"/>
          <a:stretch/>
        </p:blipFill>
        <p:spPr>
          <a:xfrm>
            <a:off x="8808613" y="-15177"/>
            <a:ext cx="3065887" cy="666646"/>
          </a:xfrm>
          <a:prstGeom prst="rect">
            <a:avLst/>
          </a:prstGeom>
        </p:spPr>
      </p:pic>
      <p:pic>
        <p:nvPicPr>
          <p:cNvPr id="6" name="Marcador de contenido 7">
            <a:extLst>
              <a:ext uri="{FF2B5EF4-FFF2-40B4-BE49-F238E27FC236}">
                <a16:creationId xmlns="" xmlns:a16="http://schemas.microsoft.com/office/drawing/2014/main" id="{AA9DE132-B518-F439-045A-2CB9210BFF9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" y="651471"/>
            <a:ext cx="12192001" cy="6242266"/>
          </a:xfrm>
          <a:prstGeom prst="rect">
            <a:avLst/>
          </a:prstGeom>
          <a:solidFill>
            <a:schemeClr val="bg2">
              <a:lumMod val="50000"/>
            </a:schemeClr>
          </a:solidFill>
          <a:ln w="76200"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5417CEA3-526B-CC97-0C17-A9B1A15554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655" y="3154"/>
            <a:ext cx="2443446" cy="5881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95A0FBB5-74BF-4B21-E47F-AC5D20A827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724" b="7172"/>
          <a:stretch/>
        </p:blipFill>
        <p:spPr>
          <a:xfrm>
            <a:off x="4338754" y="33476"/>
            <a:ext cx="3251200" cy="617995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47B83602-9EE6-8402-28AF-FC27C06E19E6}"/>
              </a:ext>
            </a:extLst>
          </p:cNvPr>
          <p:cNvCxnSpPr>
            <a:cxnSpLocks/>
          </p:cNvCxnSpPr>
          <p:nvPr/>
        </p:nvCxnSpPr>
        <p:spPr>
          <a:xfrm>
            <a:off x="-10639" y="651469"/>
            <a:ext cx="12202639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xmlns="" id="{3D1A2025-0916-419C-9F57-0ACF17D82D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665999"/>
              </p:ext>
            </p:extLst>
          </p:nvPr>
        </p:nvGraphicFramePr>
        <p:xfrm>
          <a:off x="103517" y="790655"/>
          <a:ext cx="11990717" cy="6006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8" name="Picture 6" descr="Cinta Negra PNG, Dibujos, Vectores Para Descarga Gratuita - Pngtre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0998" y="1555827"/>
            <a:ext cx="1314547" cy="13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01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F2370CCD-28DF-D996-497F-7F1698E6FF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3844" r="946" b="24594"/>
          <a:stretch/>
        </p:blipFill>
        <p:spPr>
          <a:xfrm>
            <a:off x="8808613" y="-15177"/>
            <a:ext cx="3065887" cy="666646"/>
          </a:xfrm>
          <a:prstGeom prst="rect">
            <a:avLst/>
          </a:prstGeom>
        </p:spPr>
      </p:pic>
      <p:pic>
        <p:nvPicPr>
          <p:cNvPr id="6" name="Marcador de contenido 7">
            <a:extLst>
              <a:ext uri="{FF2B5EF4-FFF2-40B4-BE49-F238E27FC236}">
                <a16:creationId xmlns="" xmlns:a16="http://schemas.microsoft.com/office/drawing/2014/main" id="{AA9DE132-B518-F439-045A-2CB9210BFF9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" y="651471"/>
            <a:ext cx="12192001" cy="6242266"/>
          </a:xfrm>
          <a:prstGeom prst="rect">
            <a:avLst/>
          </a:prstGeom>
          <a:solidFill>
            <a:schemeClr val="bg2">
              <a:lumMod val="50000"/>
            </a:schemeClr>
          </a:solidFill>
          <a:ln w="76200"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5417CEA3-526B-CC97-0C17-A9B1A15554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655" y="3154"/>
            <a:ext cx="2443446" cy="5881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95A0FBB5-74BF-4B21-E47F-AC5D20A827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724" b="7172"/>
          <a:stretch/>
        </p:blipFill>
        <p:spPr>
          <a:xfrm>
            <a:off x="4338754" y="33476"/>
            <a:ext cx="3251200" cy="617995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47B83602-9EE6-8402-28AF-FC27C06E19E6}"/>
              </a:ext>
            </a:extLst>
          </p:cNvPr>
          <p:cNvCxnSpPr>
            <a:cxnSpLocks/>
          </p:cNvCxnSpPr>
          <p:nvPr/>
        </p:nvCxnSpPr>
        <p:spPr>
          <a:xfrm>
            <a:off x="-10639" y="651469"/>
            <a:ext cx="12202639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upo 24">
            <a:extLst>
              <a:ext uri="{FF2B5EF4-FFF2-40B4-BE49-F238E27FC236}">
                <a16:creationId xmlns="" xmlns:a16="http://schemas.microsoft.com/office/drawing/2014/main" id="{4A977B64-EF2B-49DF-860C-890C242CE7D7}"/>
              </a:ext>
            </a:extLst>
          </p:cNvPr>
          <p:cNvGrpSpPr/>
          <p:nvPr/>
        </p:nvGrpSpPr>
        <p:grpSpPr>
          <a:xfrm>
            <a:off x="10638" y="711637"/>
            <a:ext cx="6123670" cy="3070990"/>
            <a:chOff x="-1" y="1"/>
            <a:chExt cx="6047053" cy="3041898"/>
          </a:xfrm>
        </p:grpSpPr>
        <p:sp>
          <p:nvSpPr>
            <p:cNvPr id="38" name="Rectángulo: una sola esquina redondeada 37">
              <a:extLst>
                <a:ext uri="{FF2B5EF4-FFF2-40B4-BE49-F238E27FC236}">
                  <a16:creationId xmlns="" xmlns:a16="http://schemas.microsoft.com/office/drawing/2014/main" id="{794C9B00-3376-4AD6-997F-F0C9CE8BB6B3}"/>
                </a:ext>
              </a:extLst>
            </p:cNvPr>
            <p:cNvSpPr/>
            <p:nvPr/>
          </p:nvSpPr>
          <p:spPr>
            <a:xfrm rot="16200000">
              <a:off x="1502577" y="-1502577"/>
              <a:ext cx="3041898" cy="6047053"/>
            </a:xfrm>
            <a:prstGeom prst="round1Rect">
              <a:avLst/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Rectángulo: una sola esquina redondeada 4">
              <a:extLst>
                <a:ext uri="{FF2B5EF4-FFF2-40B4-BE49-F238E27FC236}">
                  <a16:creationId xmlns="" xmlns:a16="http://schemas.microsoft.com/office/drawing/2014/main" id="{0208DE03-A2F4-42BC-8C61-61E82BE9443A}"/>
                </a:ext>
              </a:extLst>
            </p:cNvPr>
            <p:cNvSpPr txBox="1"/>
            <p:nvPr/>
          </p:nvSpPr>
          <p:spPr>
            <a:xfrm>
              <a:off x="-1" y="1"/>
              <a:ext cx="6047053" cy="20941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24000" tIns="199136" rIns="288000" bIns="199136" numCol="1" spcCol="1270" anchor="ctr" anchorCtr="0">
              <a:noAutofit/>
            </a:bodyPr>
            <a:lstStyle/>
            <a:p>
              <a:pPr marL="0" lvl="0" indent="0" algn="just" defTabSz="1244600">
                <a:lnSpc>
                  <a:spcPts val="32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800" kern="1200" dirty="0">
                  <a:latin typeface="Arial Rounded MT Bold" panose="020F0704030504030204" pitchFamily="34" charset="0"/>
                </a:rPr>
                <a:t>Responsable de gestionar las denuncias por </a:t>
              </a:r>
              <a:r>
                <a:rPr lang="es-ES" sz="2800" kern="1200" dirty="0" smtClean="0">
                  <a:latin typeface="Arial Rounded MT Bold" panose="020F0704030504030204" pitchFamily="34" charset="0"/>
                </a:rPr>
                <a:t>presuntos actos </a:t>
              </a:r>
              <a:r>
                <a:rPr lang="es-ES" sz="2800" kern="1200" dirty="0">
                  <a:latin typeface="Arial Rounded MT Bold" panose="020F0704030504030204" pitchFamily="34" charset="0"/>
                </a:rPr>
                <a:t>de corrupción y/o negativa de acceso a la información</a:t>
              </a:r>
              <a:endParaRPr lang="es-BO" sz="2800" kern="1200" dirty="0"/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="" xmlns:a16="http://schemas.microsoft.com/office/drawing/2014/main" id="{525DE9E0-7E2C-4677-844B-E5202A736477}"/>
              </a:ext>
            </a:extLst>
          </p:cNvPr>
          <p:cNvGrpSpPr/>
          <p:nvPr/>
        </p:nvGrpSpPr>
        <p:grpSpPr>
          <a:xfrm>
            <a:off x="6057692" y="711636"/>
            <a:ext cx="5990873" cy="3070990"/>
            <a:chOff x="6047053" y="0"/>
            <a:chExt cx="6047053" cy="3041898"/>
          </a:xfrm>
        </p:grpSpPr>
        <p:sp>
          <p:nvSpPr>
            <p:cNvPr id="36" name="Rectángulo: una sola esquina redondeada 35">
              <a:extLst>
                <a:ext uri="{FF2B5EF4-FFF2-40B4-BE49-F238E27FC236}">
                  <a16:creationId xmlns="" xmlns:a16="http://schemas.microsoft.com/office/drawing/2014/main" id="{BE20CDEC-8BF8-4747-ACD8-7329107D7E66}"/>
                </a:ext>
              </a:extLst>
            </p:cNvPr>
            <p:cNvSpPr/>
            <p:nvPr/>
          </p:nvSpPr>
          <p:spPr>
            <a:xfrm>
              <a:off x="6047053" y="0"/>
              <a:ext cx="6047053" cy="3041898"/>
            </a:xfrm>
            <a:prstGeom prst="round1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Rectángulo: una sola esquina redondeada 6">
              <a:extLst>
                <a:ext uri="{FF2B5EF4-FFF2-40B4-BE49-F238E27FC236}">
                  <a16:creationId xmlns="" xmlns:a16="http://schemas.microsoft.com/office/drawing/2014/main" id="{6DE71AC7-16E8-44C8-8485-039F43E143FE}"/>
                </a:ext>
              </a:extLst>
            </p:cNvPr>
            <p:cNvSpPr txBox="1"/>
            <p:nvPr/>
          </p:nvSpPr>
          <p:spPr>
            <a:xfrm>
              <a:off x="6047053" y="0"/>
              <a:ext cx="6047053" cy="20345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88000" tIns="199136" rIns="360000" bIns="199136" numCol="1" spcCol="1270" anchor="ctr" anchorCtr="0">
              <a:noAutofit/>
            </a:bodyPr>
            <a:lstStyle/>
            <a:p>
              <a:pPr algn="just" defTabSz="1244600">
                <a:lnSpc>
                  <a:spcPts val="32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800" dirty="0">
                  <a:latin typeface="Arial Rounded MT Bold" panose="020F0704030504030204" pitchFamily="34" charset="0"/>
                </a:rPr>
                <a:t>Lleva adelante las políticas</a:t>
              </a:r>
            </a:p>
            <a:p>
              <a:pPr algn="just" defTabSz="1244600">
                <a:lnSpc>
                  <a:spcPts val="32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800" dirty="0">
                  <a:latin typeface="Arial Rounded MT Bold" panose="020F0704030504030204" pitchFamily="34" charset="0"/>
                </a:rPr>
                <a:t> de transparencia y </a:t>
              </a:r>
            </a:p>
            <a:p>
              <a:pPr algn="just" defTabSz="1244600">
                <a:lnSpc>
                  <a:spcPts val="32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800" dirty="0">
                  <a:latin typeface="Arial Rounded MT Bold" panose="020F0704030504030204" pitchFamily="34" charset="0"/>
                </a:rPr>
                <a:t>lucha contra la corrupción</a:t>
              </a:r>
              <a:r>
                <a:rPr lang="es-ES" sz="2800" kern="1200" dirty="0">
                  <a:latin typeface="Arial Rounded MT Bold" panose="020F0704030504030204" pitchFamily="34" charset="0"/>
                </a:rPr>
                <a:t>.</a:t>
              </a:r>
              <a:endParaRPr lang="es-BO" sz="2800" kern="1200" dirty="0"/>
            </a:p>
          </p:txBody>
        </p:sp>
      </p:grpSp>
      <p:grpSp>
        <p:nvGrpSpPr>
          <p:cNvPr id="27" name="Grupo 26">
            <a:extLst>
              <a:ext uri="{FF2B5EF4-FFF2-40B4-BE49-F238E27FC236}">
                <a16:creationId xmlns="" xmlns:a16="http://schemas.microsoft.com/office/drawing/2014/main" id="{CDDA58E3-C2DE-431D-BAF9-425E6EA8E8E9}"/>
              </a:ext>
            </a:extLst>
          </p:cNvPr>
          <p:cNvGrpSpPr/>
          <p:nvPr/>
        </p:nvGrpSpPr>
        <p:grpSpPr>
          <a:xfrm>
            <a:off x="10639" y="3753534"/>
            <a:ext cx="6123670" cy="3070990"/>
            <a:chOff x="0" y="3041898"/>
            <a:chExt cx="6047053" cy="3041898"/>
          </a:xfrm>
        </p:grpSpPr>
        <p:sp>
          <p:nvSpPr>
            <p:cNvPr id="34" name="Rectángulo: una sola esquina redondeada 33">
              <a:extLst>
                <a:ext uri="{FF2B5EF4-FFF2-40B4-BE49-F238E27FC236}">
                  <a16:creationId xmlns="" xmlns:a16="http://schemas.microsoft.com/office/drawing/2014/main" id="{9AC60336-3DD0-4FC0-BA46-6FFD7EBBF316}"/>
                </a:ext>
              </a:extLst>
            </p:cNvPr>
            <p:cNvSpPr/>
            <p:nvPr/>
          </p:nvSpPr>
          <p:spPr>
            <a:xfrm rot="10800000">
              <a:off x="0" y="3041898"/>
              <a:ext cx="6047053" cy="3041898"/>
            </a:xfrm>
            <a:prstGeom prst="round1Rect">
              <a:avLst/>
            </a:pr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Rectángulo: una sola esquina redondeada 8">
              <a:extLst>
                <a:ext uri="{FF2B5EF4-FFF2-40B4-BE49-F238E27FC236}">
                  <a16:creationId xmlns="" xmlns:a16="http://schemas.microsoft.com/office/drawing/2014/main" id="{35F93D1A-FFC1-4602-ABD6-E7D4549D93BA}"/>
                </a:ext>
              </a:extLst>
            </p:cNvPr>
            <p:cNvSpPr txBox="1"/>
            <p:nvPr/>
          </p:nvSpPr>
          <p:spPr>
            <a:xfrm rot="21600000">
              <a:off x="0" y="3802372"/>
              <a:ext cx="6047053" cy="22814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2000" tIns="199136" rIns="324000" bIns="199136" numCol="1" spcCol="1270" anchor="ctr" anchorCtr="0">
              <a:noAutofit/>
            </a:bodyPr>
            <a:lstStyle/>
            <a:p>
              <a:pPr lvl="0" indent="0" algn="just" defTabSz="1244600">
                <a:lnSpc>
                  <a:spcPts val="32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800" dirty="0">
                  <a:latin typeface="Arial Rounded MT Bold" panose="020F0704030504030204" pitchFamily="34" charset="0"/>
                </a:rPr>
                <a:t>Realiza los talleres de ética y prevención de hechos o actos de corrupción.</a:t>
              </a:r>
              <a:endParaRPr lang="es-BO" sz="2800" dirty="0"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28" name="Grupo 27">
            <a:extLst>
              <a:ext uri="{FF2B5EF4-FFF2-40B4-BE49-F238E27FC236}">
                <a16:creationId xmlns="" xmlns:a16="http://schemas.microsoft.com/office/drawing/2014/main" id="{37EA7346-77B3-44F3-A95D-7DED6E419812}"/>
              </a:ext>
            </a:extLst>
          </p:cNvPr>
          <p:cNvGrpSpPr/>
          <p:nvPr/>
        </p:nvGrpSpPr>
        <p:grpSpPr>
          <a:xfrm>
            <a:off x="6057692" y="3753534"/>
            <a:ext cx="6123670" cy="3070990"/>
            <a:chOff x="6047053" y="3041898"/>
            <a:chExt cx="6047053" cy="3041898"/>
          </a:xfrm>
        </p:grpSpPr>
        <p:sp>
          <p:nvSpPr>
            <p:cNvPr id="32" name="Rectángulo: una sola esquina redondeada 31">
              <a:extLst>
                <a:ext uri="{FF2B5EF4-FFF2-40B4-BE49-F238E27FC236}">
                  <a16:creationId xmlns="" xmlns:a16="http://schemas.microsoft.com/office/drawing/2014/main" id="{572FF43B-7B4E-455A-8AAB-365F44615BB5}"/>
                </a:ext>
              </a:extLst>
            </p:cNvPr>
            <p:cNvSpPr/>
            <p:nvPr/>
          </p:nvSpPr>
          <p:spPr>
            <a:xfrm rot="5400000">
              <a:off x="7549631" y="1539320"/>
              <a:ext cx="3041898" cy="6047053"/>
            </a:xfrm>
            <a:prstGeom prst="round1Rect">
              <a:avLst/>
            </a:pr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Rectángulo: una sola esquina redondeada 10">
              <a:extLst>
                <a:ext uri="{FF2B5EF4-FFF2-40B4-BE49-F238E27FC236}">
                  <a16:creationId xmlns="" xmlns:a16="http://schemas.microsoft.com/office/drawing/2014/main" id="{EA3854A6-E434-497E-B014-BE72F880F697}"/>
                </a:ext>
              </a:extLst>
            </p:cNvPr>
            <p:cNvSpPr txBox="1"/>
            <p:nvPr/>
          </p:nvSpPr>
          <p:spPr>
            <a:xfrm>
              <a:off x="6047053" y="4180776"/>
              <a:ext cx="6047053" cy="15741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88000" tIns="199136" rIns="288000" bIns="199136" numCol="1" spcCol="1270" anchor="ctr" anchorCtr="0">
              <a:noAutofit/>
            </a:bodyPr>
            <a:lstStyle/>
            <a:p>
              <a:pPr algn="just" defTabSz="1244600">
                <a:lnSpc>
                  <a:spcPts val="32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800" dirty="0">
                  <a:latin typeface="Arial Rounded MT Bold" panose="020F0704030504030204" pitchFamily="34" charset="0"/>
                </a:rPr>
                <a:t>Sus deberes se basan en principios de independencia, imparcialidad, eficacia, eficiencia, y legalidad.</a:t>
              </a:r>
              <a:endParaRPr lang="es-BO" sz="2800" dirty="0"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29" name="Grupo 28">
            <a:extLst>
              <a:ext uri="{FF2B5EF4-FFF2-40B4-BE49-F238E27FC236}">
                <a16:creationId xmlns="" xmlns:a16="http://schemas.microsoft.com/office/drawing/2014/main" id="{0A4812A6-6352-4B95-8FA1-7AC9BD2940CC}"/>
              </a:ext>
            </a:extLst>
          </p:cNvPr>
          <p:cNvGrpSpPr/>
          <p:nvPr/>
        </p:nvGrpSpPr>
        <p:grpSpPr>
          <a:xfrm>
            <a:off x="2613804" y="2623445"/>
            <a:ext cx="7004649" cy="2035834"/>
            <a:chOff x="2608864" y="1997797"/>
            <a:chExt cx="6917010" cy="2034512"/>
          </a:xfrm>
        </p:grpSpPr>
        <p:sp>
          <p:nvSpPr>
            <p:cNvPr id="30" name="Rectángulo: esquinas redondeadas 29">
              <a:extLst>
                <a:ext uri="{FF2B5EF4-FFF2-40B4-BE49-F238E27FC236}">
                  <a16:creationId xmlns="" xmlns:a16="http://schemas.microsoft.com/office/drawing/2014/main" id="{A2A9DC1E-4441-485A-AE57-B7A24AA276EB}"/>
                </a:ext>
              </a:extLst>
            </p:cNvPr>
            <p:cNvSpPr/>
            <p:nvPr/>
          </p:nvSpPr>
          <p:spPr>
            <a:xfrm>
              <a:off x="2608864" y="1997797"/>
              <a:ext cx="6917010" cy="203451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Rectángulo: esquinas redondeadas 12">
              <a:extLst>
                <a:ext uri="{FF2B5EF4-FFF2-40B4-BE49-F238E27FC236}">
                  <a16:creationId xmlns="" xmlns:a16="http://schemas.microsoft.com/office/drawing/2014/main" id="{68FCC141-0E1E-4B33-98B6-3DDB0C2E163A}"/>
                </a:ext>
              </a:extLst>
            </p:cNvPr>
            <p:cNvSpPr txBox="1"/>
            <p:nvPr/>
          </p:nvSpPr>
          <p:spPr>
            <a:xfrm>
              <a:off x="3112400" y="2070238"/>
              <a:ext cx="5740986" cy="18358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36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UNIDAD DE TRANSPARENCIA     Y LUCHA CONTRA LA CORRUPCIÓN</a:t>
              </a:r>
              <a:endParaRPr lang="es-BO" sz="36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2" name="Picture 6" descr="Cinta Negra PNG, Dibujos, Vectores Para Descarga Gratuita - Pngtre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842" y="642422"/>
            <a:ext cx="1314547" cy="13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00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F2370CCD-28DF-D996-497F-7F1698E6FF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3844" r="946" b="24594"/>
          <a:stretch/>
        </p:blipFill>
        <p:spPr>
          <a:xfrm>
            <a:off x="8808613" y="-15177"/>
            <a:ext cx="3065887" cy="666646"/>
          </a:xfrm>
          <a:prstGeom prst="rect">
            <a:avLst/>
          </a:prstGeom>
        </p:spPr>
      </p:pic>
      <p:pic>
        <p:nvPicPr>
          <p:cNvPr id="6" name="Marcador de contenido 7">
            <a:extLst>
              <a:ext uri="{FF2B5EF4-FFF2-40B4-BE49-F238E27FC236}">
                <a16:creationId xmlns="" xmlns:a16="http://schemas.microsoft.com/office/drawing/2014/main" id="{AA9DE132-B518-F439-045A-2CB9210BFF9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" y="651471"/>
            <a:ext cx="12192001" cy="6242266"/>
          </a:xfrm>
          <a:prstGeom prst="rect">
            <a:avLst/>
          </a:prstGeom>
          <a:solidFill>
            <a:schemeClr val="bg2">
              <a:lumMod val="50000"/>
            </a:schemeClr>
          </a:solidFill>
          <a:ln w="76200"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5417CEA3-526B-CC97-0C17-A9B1A15554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655" y="3154"/>
            <a:ext cx="2443446" cy="5881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95A0FBB5-74BF-4B21-E47F-AC5D20A827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724" b="7172"/>
          <a:stretch/>
        </p:blipFill>
        <p:spPr>
          <a:xfrm>
            <a:off x="4338754" y="33476"/>
            <a:ext cx="3251200" cy="617995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47B83602-9EE6-8402-28AF-FC27C06E19E6}"/>
              </a:ext>
            </a:extLst>
          </p:cNvPr>
          <p:cNvCxnSpPr>
            <a:cxnSpLocks/>
          </p:cNvCxnSpPr>
          <p:nvPr/>
        </p:nvCxnSpPr>
        <p:spPr>
          <a:xfrm>
            <a:off x="-10639" y="651469"/>
            <a:ext cx="12202639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xmlns="" id="{3D1A2025-0916-419C-9F57-0ACF17D82D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741867"/>
              </p:ext>
            </p:extLst>
          </p:nvPr>
        </p:nvGraphicFramePr>
        <p:xfrm>
          <a:off x="402048" y="790655"/>
          <a:ext cx="11692186" cy="58435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8" name="Picture 6" descr="Cinta Negra PNG, Dibujos, Vectores Para Descarga Gratuita - Pngtre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842" y="642422"/>
            <a:ext cx="1314547" cy="13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47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spiral">
  <a:themeElements>
    <a:clrScheme name="Azul cáli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1042</TotalTime>
  <Words>1393</Words>
  <Application>Microsoft Office PowerPoint</Application>
  <PresentationFormat>Panorámica</PresentationFormat>
  <Paragraphs>417</Paragraphs>
  <Slides>45</Slides>
  <Notes>42</Notes>
  <HiddenSlides>0</HiddenSlides>
  <MMClips>1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45</vt:i4>
      </vt:variant>
    </vt:vector>
  </HeadingPairs>
  <TitlesOfParts>
    <vt:vector size="60" baseType="lpstr">
      <vt:lpstr>Aharoni</vt:lpstr>
      <vt:lpstr>Arial</vt:lpstr>
      <vt:lpstr>Arial Narrow</vt:lpstr>
      <vt:lpstr>Arial Rounded MT Bold</vt:lpstr>
      <vt:lpstr>Avenir Next LT Pro</vt:lpstr>
      <vt:lpstr>Bodoni MT Black</vt:lpstr>
      <vt:lpstr>Calibri</vt:lpstr>
      <vt:lpstr>Calibri Light</vt:lpstr>
      <vt:lpstr>Century Gothic</vt:lpstr>
      <vt:lpstr>Times New Roman</vt:lpstr>
      <vt:lpstr>Verdana</vt:lpstr>
      <vt:lpstr>Wingdings</vt:lpstr>
      <vt:lpstr>Wingdings 3</vt:lpstr>
      <vt:lpstr>1_Tema de Office</vt:lpstr>
      <vt:lpstr>Espiral</vt:lpstr>
      <vt:lpstr>“RENDICIÓN PÚBLICA DE CUENTAS – FINAL 2024”  </vt:lpstr>
      <vt:lpstr>Presentación de PowerPoint</vt:lpstr>
      <vt:lpstr>EMPRESA MISICUNI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wendy jaimes baya</dc:creator>
  <cp:lastModifiedBy>LENOVO</cp:lastModifiedBy>
  <cp:revision>64</cp:revision>
  <dcterms:created xsi:type="dcterms:W3CDTF">2024-02-05T14:33:41Z</dcterms:created>
  <dcterms:modified xsi:type="dcterms:W3CDTF">2025-03-14T13:28:50Z</dcterms:modified>
</cp:coreProperties>
</file>